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3"/>
  </p:notesMasterIdLst>
  <p:sldIdLst>
    <p:sldId id="288" r:id="rId2"/>
    <p:sldId id="286" r:id="rId3"/>
    <p:sldId id="287" r:id="rId4"/>
    <p:sldId id="260" r:id="rId5"/>
    <p:sldId id="262" r:id="rId6"/>
    <p:sldId id="292" r:id="rId7"/>
    <p:sldId id="272" r:id="rId8"/>
    <p:sldId id="274" r:id="rId9"/>
    <p:sldId id="273" r:id="rId10"/>
    <p:sldId id="284" r:id="rId11"/>
    <p:sldId id="279" r:id="rId12"/>
    <p:sldId id="297" r:id="rId13"/>
    <p:sldId id="280" r:id="rId14"/>
    <p:sldId id="263" r:id="rId15"/>
    <p:sldId id="298" r:id="rId16"/>
    <p:sldId id="299" r:id="rId17"/>
    <p:sldId id="300" r:id="rId18"/>
    <p:sldId id="268" r:id="rId19"/>
    <p:sldId id="261" r:id="rId20"/>
    <p:sldId id="265" r:id="rId21"/>
    <p:sldId id="264" r:id="rId22"/>
    <p:sldId id="290" r:id="rId23"/>
    <p:sldId id="269" r:id="rId24"/>
    <p:sldId id="289" r:id="rId25"/>
    <p:sldId id="266" r:id="rId26"/>
    <p:sldId id="270" r:id="rId27"/>
    <p:sldId id="294" r:id="rId28"/>
    <p:sldId id="291" r:id="rId29"/>
    <p:sldId id="271" r:id="rId30"/>
    <p:sldId id="267" r:id="rId31"/>
    <p:sldId id="275" r:id="rId32"/>
    <p:sldId id="293" r:id="rId33"/>
    <p:sldId id="276" r:id="rId34"/>
    <p:sldId id="295" r:id="rId35"/>
    <p:sldId id="277" r:id="rId36"/>
    <p:sldId id="278" r:id="rId37"/>
    <p:sldId id="281" r:id="rId38"/>
    <p:sldId id="282" r:id="rId39"/>
    <p:sldId id="285" r:id="rId40"/>
    <p:sldId id="283" r:id="rId41"/>
    <p:sldId id="296" r:id="rId42"/>
  </p:sldIdLst>
  <p:sldSz cx="97917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2431"/>
    <a:srgbClr val="E3396A"/>
    <a:srgbClr val="DB7382"/>
    <a:srgbClr val="F5B9CA"/>
    <a:srgbClr val="0000FF"/>
    <a:srgbClr val="FF33CC"/>
    <a:srgbClr val="FFFA12"/>
    <a:srgbClr val="18B842"/>
    <a:srgbClr val="F48F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854" y="-8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B63CB-028F-48F5-8622-D44011A7C0E5}" type="datetimeFigureOut">
              <a:rPr lang="en-US" smtClean="0"/>
              <a:t>10/1/2020</a:t>
            </a:fld>
            <a:endParaRPr lang="en-US"/>
          </a:p>
        </p:txBody>
      </p:sp>
      <p:sp>
        <p:nvSpPr>
          <p:cNvPr id="4" name="Slide Image Placeholder 3"/>
          <p:cNvSpPr>
            <a:spLocks noGrp="1" noRot="1" noChangeAspect="1"/>
          </p:cNvSpPr>
          <p:nvPr>
            <p:ph type="sldImg" idx="2"/>
          </p:nvPr>
        </p:nvSpPr>
        <p:spPr>
          <a:xfrm>
            <a:off x="2189163" y="1143000"/>
            <a:ext cx="24796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F5543-7C48-4AF9-9CB4-9C17040FB63A}" type="slidenum">
              <a:rPr lang="en-US" smtClean="0"/>
              <a:t>‹#›</a:t>
            </a:fld>
            <a:endParaRPr lang="en-US"/>
          </a:p>
        </p:txBody>
      </p:sp>
    </p:spTree>
    <p:extLst>
      <p:ext uri="{BB962C8B-B14F-4D97-AF65-F5344CB8AC3E}">
        <p14:creationId xmlns:p14="http://schemas.microsoft.com/office/powerpoint/2010/main" val="333575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F5543-7C48-4AF9-9CB4-9C17040FB63A}" type="slidenum">
              <a:rPr lang="en-US" smtClean="0"/>
              <a:t>7</a:t>
            </a:fld>
            <a:endParaRPr lang="en-US"/>
          </a:p>
        </p:txBody>
      </p:sp>
    </p:spTree>
    <p:extLst>
      <p:ext uri="{BB962C8B-B14F-4D97-AF65-F5344CB8AC3E}">
        <p14:creationId xmlns:p14="http://schemas.microsoft.com/office/powerpoint/2010/main" val="346571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F5543-7C48-4AF9-9CB4-9C17040FB63A}" type="slidenum">
              <a:rPr lang="en-US" smtClean="0"/>
              <a:t>25</a:t>
            </a:fld>
            <a:endParaRPr lang="en-US"/>
          </a:p>
        </p:txBody>
      </p:sp>
    </p:spTree>
    <p:extLst>
      <p:ext uri="{BB962C8B-B14F-4D97-AF65-F5344CB8AC3E}">
        <p14:creationId xmlns:p14="http://schemas.microsoft.com/office/powerpoint/2010/main" val="235209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F5543-7C48-4AF9-9CB4-9C17040FB63A}" type="slidenum">
              <a:rPr lang="en-US" smtClean="0"/>
              <a:t>26</a:t>
            </a:fld>
            <a:endParaRPr lang="en-US"/>
          </a:p>
        </p:txBody>
      </p:sp>
    </p:spTree>
    <p:extLst>
      <p:ext uri="{BB962C8B-B14F-4D97-AF65-F5344CB8AC3E}">
        <p14:creationId xmlns:p14="http://schemas.microsoft.com/office/powerpoint/2010/main" val="72563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F5543-7C48-4AF9-9CB4-9C17040FB63A}" type="slidenum">
              <a:rPr lang="en-US" smtClean="0"/>
              <a:t>30</a:t>
            </a:fld>
            <a:endParaRPr lang="en-US"/>
          </a:p>
        </p:txBody>
      </p:sp>
    </p:spTree>
    <p:extLst>
      <p:ext uri="{BB962C8B-B14F-4D97-AF65-F5344CB8AC3E}">
        <p14:creationId xmlns:p14="http://schemas.microsoft.com/office/powerpoint/2010/main" val="726036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F5543-7C48-4AF9-9CB4-9C17040FB63A}" type="slidenum">
              <a:rPr lang="en-US" smtClean="0"/>
              <a:t>34</a:t>
            </a:fld>
            <a:endParaRPr lang="en-US"/>
          </a:p>
        </p:txBody>
      </p:sp>
    </p:spTree>
    <p:extLst>
      <p:ext uri="{BB962C8B-B14F-4D97-AF65-F5344CB8AC3E}">
        <p14:creationId xmlns:p14="http://schemas.microsoft.com/office/powerpoint/2010/main" val="2898854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4378" y="1995312"/>
            <a:ext cx="8322945" cy="4244622"/>
          </a:xfrm>
        </p:spPr>
        <p:txBody>
          <a:bodyPr anchor="b"/>
          <a:lstStyle>
            <a:lvl1pPr algn="ctr">
              <a:defRPr sz="6425"/>
            </a:lvl1pPr>
          </a:lstStyle>
          <a:p>
            <a:r>
              <a:rPr lang="en-US"/>
              <a:t>Click to edit Master title style</a:t>
            </a:r>
            <a:endParaRPr lang="en-US" dirty="0"/>
          </a:p>
        </p:txBody>
      </p:sp>
      <p:sp>
        <p:nvSpPr>
          <p:cNvPr id="3" name="Subtitle 2"/>
          <p:cNvSpPr>
            <a:spLocks noGrp="1"/>
          </p:cNvSpPr>
          <p:nvPr>
            <p:ph type="subTitle" idx="1"/>
          </p:nvPr>
        </p:nvSpPr>
        <p:spPr>
          <a:xfrm>
            <a:off x="1223963" y="6403623"/>
            <a:ext cx="7343775" cy="2943577"/>
          </a:xfrm>
        </p:spPr>
        <p:txBody>
          <a:bodyPr/>
          <a:lstStyle>
            <a:lvl1pPr marL="0" indent="0" algn="ctr">
              <a:buNone/>
              <a:defRPr sz="2570"/>
            </a:lvl1pPr>
            <a:lvl2pPr marL="489570" indent="0" algn="ctr">
              <a:buNone/>
              <a:defRPr sz="2142"/>
            </a:lvl2pPr>
            <a:lvl3pPr marL="979140" indent="0" algn="ctr">
              <a:buNone/>
              <a:defRPr sz="1927"/>
            </a:lvl3pPr>
            <a:lvl4pPr marL="1468709" indent="0" algn="ctr">
              <a:buNone/>
              <a:defRPr sz="1713"/>
            </a:lvl4pPr>
            <a:lvl5pPr marL="1958279" indent="0" algn="ctr">
              <a:buNone/>
              <a:defRPr sz="1713"/>
            </a:lvl5pPr>
            <a:lvl6pPr marL="2447849" indent="0" algn="ctr">
              <a:buNone/>
              <a:defRPr sz="1713"/>
            </a:lvl6pPr>
            <a:lvl7pPr marL="2937419" indent="0" algn="ctr">
              <a:buNone/>
              <a:defRPr sz="1713"/>
            </a:lvl7pPr>
            <a:lvl8pPr marL="3426988" indent="0" algn="ctr">
              <a:buNone/>
              <a:defRPr sz="1713"/>
            </a:lvl8pPr>
            <a:lvl9pPr marL="3916558" indent="0" algn="ctr">
              <a:buNone/>
              <a:defRPr sz="17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6F3170-D17F-4236-A94C-EC3611F06817}" type="datetimeFigureOut">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FEAAB-F94E-4139-964C-35B7BC8C6AEE}" type="slidenum">
              <a:rPr lang="en-US" smtClean="0"/>
              <a:t>‹#›</a:t>
            </a:fld>
            <a:endParaRPr lang="en-US"/>
          </a:p>
        </p:txBody>
      </p:sp>
    </p:spTree>
    <p:extLst>
      <p:ext uri="{BB962C8B-B14F-4D97-AF65-F5344CB8AC3E}">
        <p14:creationId xmlns:p14="http://schemas.microsoft.com/office/powerpoint/2010/main" val="3589206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6F3170-D17F-4236-A94C-EC3611F06817}" type="datetimeFigureOut">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FEAAB-F94E-4139-964C-35B7BC8C6AEE}" type="slidenum">
              <a:rPr lang="en-US" smtClean="0"/>
              <a:t>‹#›</a:t>
            </a:fld>
            <a:endParaRPr lang="en-US"/>
          </a:p>
        </p:txBody>
      </p:sp>
    </p:spTree>
    <p:extLst>
      <p:ext uri="{BB962C8B-B14F-4D97-AF65-F5344CB8AC3E}">
        <p14:creationId xmlns:p14="http://schemas.microsoft.com/office/powerpoint/2010/main" val="3156841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7186" y="649111"/>
            <a:ext cx="2111335"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3180" y="649111"/>
            <a:ext cx="6211610"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6F3170-D17F-4236-A94C-EC3611F06817}" type="datetimeFigureOut">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FEAAB-F94E-4139-964C-35B7BC8C6AEE}" type="slidenum">
              <a:rPr lang="en-US" smtClean="0"/>
              <a:t>‹#›</a:t>
            </a:fld>
            <a:endParaRPr lang="en-US"/>
          </a:p>
        </p:txBody>
      </p:sp>
    </p:spTree>
    <p:extLst>
      <p:ext uri="{BB962C8B-B14F-4D97-AF65-F5344CB8AC3E}">
        <p14:creationId xmlns:p14="http://schemas.microsoft.com/office/powerpoint/2010/main" val="875081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6F3170-D17F-4236-A94C-EC3611F06817}" type="datetimeFigureOut">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FEAAB-F94E-4139-964C-35B7BC8C6AEE}" type="slidenum">
              <a:rPr lang="en-US" smtClean="0"/>
              <a:t>‹#›</a:t>
            </a:fld>
            <a:endParaRPr lang="en-US"/>
          </a:p>
        </p:txBody>
      </p:sp>
    </p:spTree>
    <p:extLst>
      <p:ext uri="{BB962C8B-B14F-4D97-AF65-F5344CB8AC3E}">
        <p14:creationId xmlns:p14="http://schemas.microsoft.com/office/powerpoint/2010/main" val="34999239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8080" y="3039537"/>
            <a:ext cx="8445341" cy="5071532"/>
          </a:xfrm>
        </p:spPr>
        <p:txBody>
          <a:bodyPr anchor="b"/>
          <a:lstStyle>
            <a:lvl1pPr>
              <a:defRPr sz="6425"/>
            </a:lvl1pPr>
          </a:lstStyle>
          <a:p>
            <a:r>
              <a:rPr lang="en-US"/>
              <a:t>Click to edit Master title style</a:t>
            </a:r>
            <a:endParaRPr lang="en-US" dirty="0"/>
          </a:p>
        </p:txBody>
      </p:sp>
      <p:sp>
        <p:nvSpPr>
          <p:cNvPr id="3" name="Text Placeholder 2"/>
          <p:cNvSpPr>
            <a:spLocks noGrp="1"/>
          </p:cNvSpPr>
          <p:nvPr>
            <p:ph type="body" idx="1"/>
          </p:nvPr>
        </p:nvSpPr>
        <p:spPr>
          <a:xfrm>
            <a:off x="668080" y="8159048"/>
            <a:ext cx="8445341" cy="2666999"/>
          </a:xfrm>
        </p:spPr>
        <p:txBody>
          <a:bodyPr/>
          <a:lstStyle>
            <a:lvl1pPr marL="0" indent="0">
              <a:buNone/>
              <a:defRPr sz="2570">
                <a:solidFill>
                  <a:schemeClr val="tx1"/>
                </a:solidFill>
              </a:defRPr>
            </a:lvl1pPr>
            <a:lvl2pPr marL="489570" indent="0">
              <a:buNone/>
              <a:defRPr sz="2142">
                <a:solidFill>
                  <a:schemeClr val="tx1">
                    <a:tint val="75000"/>
                  </a:schemeClr>
                </a:solidFill>
              </a:defRPr>
            </a:lvl2pPr>
            <a:lvl3pPr marL="979140" indent="0">
              <a:buNone/>
              <a:defRPr sz="1927">
                <a:solidFill>
                  <a:schemeClr val="tx1">
                    <a:tint val="75000"/>
                  </a:schemeClr>
                </a:solidFill>
              </a:defRPr>
            </a:lvl3pPr>
            <a:lvl4pPr marL="1468709" indent="0">
              <a:buNone/>
              <a:defRPr sz="1713">
                <a:solidFill>
                  <a:schemeClr val="tx1">
                    <a:tint val="75000"/>
                  </a:schemeClr>
                </a:solidFill>
              </a:defRPr>
            </a:lvl4pPr>
            <a:lvl5pPr marL="1958279" indent="0">
              <a:buNone/>
              <a:defRPr sz="1713">
                <a:solidFill>
                  <a:schemeClr val="tx1">
                    <a:tint val="75000"/>
                  </a:schemeClr>
                </a:solidFill>
              </a:defRPr>
            </a:lvl5pPr>
            <a:lvl6pPr marL="2447849" indent="0">
              <a:buNone/>
              <a:defRPr sz="1713">
                <a:solidFill>
                  <a:schemeClr val="tx1">
                    <a:tint val="75000"/>
                  </a:schemeClr>
                </a:solidFill>
              </a:defRPr>
            </a:lvl6pPr>
            <a:lvl7pPr marL="2937419" indent="0">
              <a:buNone/>
              <a:defRPr sz="1713">
                <a:solidFill>
                  <a:schemeClr val="tx1">
                    <a:tint val="75000"/>
                  </a:schemeClr>
                </a:solidFill>
              </a:defRPr>
            </a:lvl7pPr>
            <a:lvl8pPr marL="3426988" indent="0">
              <a:buNone/>
              <a:defRPr sz="1713">
                <a:solidFill>
                  <a:schemeClr val="tx1">
                    <a:tint val="75000"/>
                  </a:schemeClr>
                </a:solidFill>
              </a:defRPr>
            </a:lvl8pPr>
            <a:lvl9pPr marL="3916558" indent="0">
              <a:buNone/>
              <a:defRPr sz="17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6F3170-D17F-4236-A94C-EC3611F06817}" type="datetimeFigureOut">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FEAAB-F94E-4139-964C-35B7BC8C6AEE}" type="slidenum">
              <a:rPr lang="en-US" smtClean="0"/>
              <a:t>‹#›</a:t>
            </a:fld>
            <a:endParaRPr lang="en-US"/>
          </a:p>
        </p:txBody>
      </p:sp>
    </p:spTree>
    <p:extLst>
      <p:ext uri="{BB962C8B-B14F-4D97-AF65-F5344CB8AC3E}">
        <p14:creationId xmlns:p14="http://schemas.microsoft.com/office/powerpoint/2010/main" val="1924353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3179" y="3245556"/>
            <a:ext cx="4161473"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7048" y="3245556"/>
            <a:ext cx="4161473"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6F3170-D17F-4236-A94C-EC3611F06817}" type="datetimeFigureOut">
              <a:rPr lang="en-US" smtClean="0"/>
              <a:t>10/1/2020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FEAAB-F94E-4139-964C-35B7BC8C6AEE}" type="slidenum">
              <a:rPr lang="en-US" smtClean="0"/>
              <a:t>‹#›</a:t>
            </a:fld>
            <a:endParaRPr lang="en-US"/>
          </a:p>
        </p:txBody>
      </p:sp>
    </p:spTree>
    <p:extLst>
      <p:ext uri="{BB962C8B-B14F-4D97-AF65-F5344CB8AC3E}">
        <p14:creationId xmlns:p14="http://schemas.microsoft.com/office/powerpoint/2010/main" val="1959380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4455" y="649114"/>
            <a:ext cx="8445341"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4456" y="2988734"/>
            <a:ext cx="4142347" cy="1464732"/>
          </a:xfrm>
        </p:spPr>
        <p:txBody>
          <a:bodyPr anchor="b"/>
          <a:lstStyle>
            <a:lvl1pPr marL="0" indent="0">
              <a:buNone/>
              <a:defRPr sz="2570" b="1"/>
            </a:lvl1pPr>
            <a:lvl2pPr marL="489570" indent="0">
              <a:buNone/>
              <a:defRPr sz="2142" b="1"/>
            </a:lvl2pPr>
            <a:lvl3pPr marL="979140" indent="0">
              <a:buNone/>
              <a:defRPr sz="1927" b="1"/>
            </a:lvl3pPr>
            <a:lvl4pPr marL="1468709" indent="0">
              <a:buNone/>
              <a:defRPr sz="1713" b="1"/>
            </a:lvl4pPr>
            <a:lvl5pPr marL="1958279" indent="0">
              <a:buNone/>
              <a:defRPr sz="1713" b="1"/>
            </a:lvl5pPr>
            <a:lvl6pPr marL="2447849" indent="0">
              <a:buNone/>
              <a:defRPr sz="1713" b="1"/>
            </a:lvl6pPr>
            <a:lvl7pPr marL="2937419" indent="0">
              <a:buNone/>
              <a:defRPr sz="1713" b="1"/>
            </a:lvl7pPr>
            <a:lvl8pPr marL="3426988" indent="0">
              <a:buNone/>
              <a:defRPr sz="1713" b="1"/>
            </a:lvl8pPr>
            <a:lvl9pPr marL="3916558" indent="0">
              <a:buNone/>
              <a:defRPr sz="1713" b="1"/>
            </a:lvl9pPr>
          </a:lstStyle>
          <a:p>
            <a:pPr lvl="0"/>
            <a:r>
              <a:rPr lang="en-US"/>
              <a:t>Click to edit Master text styles</a:t>
            </a:r>
          </a:p>
        </p:txBody>
      </p:sp>
      <p:sp>
        <p:nvSpPr>
          <p:cNvPr id="4" name="Content Placeholder 3"/>
          <p:cNvSpPr>
            <a:spLocks noGrp="1"/>
          </p:cNvSpPr>
          <p:nvPr>
            <p:ph sz="half" idx="2"/>
          </p:nvPr>
        </p:nvSpPr>
        <p:spPr>
          <a:xfrm>
            <a:off x="674456" y="4453467"/>
            <a:ext cx="4142347"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57049" y="2988734"/>
            <a:ext cx="4162748" cy="1464732"/>
          </a:xfrm>
        </p:spPr>
        <p:txBody>
          <a:bodyPr anchor="b"/>
          <a:lstStyle>
            <a:lvl1pPr marL="0" indent="0">
              <a:buNone/>
              <a:defRPr sz="2570" b="1"/>
            </a:lvl1pPr>
            <a:lvl2pPr marL="489570" indent="0">
              <a:buNone/>
              <a:defRPr sz="2142" b="1"/>
            </a:lvl2pPr>
            <a:lvl3pPr marL="979140" indent="0">
              <a:buNone/>
              <a:defRPr sz="1927" b="1"/>
            </a:lvl3pPr>
            <a:lvl4pPr marL="1468709" indent="0">
              <a:buNone/>
              <a:defRPr sz="1713" b="1"/>
            </a:lvl4pPr>
            <a:lvl5pPr marL="1958279" indent="0">
              <a:buNone/>
              <a:defRPr sz="1713" b="1"/>
            </a:lvl5pPr>
            <a:lvl6pPr marL="2447849" indent="0">
              <a:buNone/>
              <a:defRPr sz="1713" b="1"/>
            </a:lvl6pPr>
            <a:lvl7pPr marL="2937419" indent="0">
              <a:buNone/>
              <a:defRPr sz="1713" b="1"/>
            </a:lvl7pPr>
            <a:lvl8pPr marL="3426988" indent="0">
              <a:buNone/>
              <a:defRPr sz="1713" b="1"/>
            </a:lvl8pPr>
            <a:lvl9pPr marL="3916558" indent="0">
              <a:buNone/>
              <a:defRPr sz="1713" b="1"/>
            </a:lvl9pPr>
          </a:lstStyle>
          <a:p>
            <a:pPr lvl="0"/>
            <a:r>
              <a:rPr lang="en-US"/>
              <a:t>Click to edit Master text styles</a:t>
            </a:r>
          </a:p>
        </p:txBody>
      </p:sp>
      <p:sp>
        <p:nvSpPr>
          <p:cNvPr id="6" name="Content Placeholder 5"/>
          <p:cNvSpPr>
            <a:spLocks noGrp="1"/>
          </p:cNvSpPr>
          <p:nvPr>
            <p:ph sz="quarter" idx="4"/>
          </p:nvPr>
        </p:nvSpPr>
        <p:spPr>
          <a:xfrm>
            <a:off x="4957049" y="4453467"/>
            <a:ext cx="4162748"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6F3170-D17F-4236-A94C-EC3611F06817}" type="datetimeFigureOut">
              <a:rPr lang="en-US" smtClean="0"/>
              <a:t>10/1/2020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4FEAAB-F94E-4139-964C-35B7BC8C6AEE}" type="slidenum">
              <a:rPr lang="en-US" smtClean="0"/>
              <a:t>‹#›</a:t>
            </a:fld>
            <a:endParaRPr lang="en-US"/>
          </a:p>
        </p:txBody>
      </p:sp>
    </p:spTree>
    <p:extLst>
      <p:ext uri="{BB962C8B-B14F-4D97-AF65-F5344CB8AC3E}">
        <p14:creationId xmlns:p14="http://schemas.microsoft.com/office/powerpoint/2010/main" val="1779014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6F3170-D17F-4236-A94C-EC3611F06817}" type="datetimeFigureOut">
              <a:rPr lang="en-US" smtClean="0"/>
              <a:t>10/1/2020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4FEAAB-F94E-4139-964C-35B7BC8C6AEE}" type="slidenum">
              <a:rPr lang="en-US" smtClean="0"/>
              <a:t>‹#›</a:t>
            </a:fld>
            <a:endParaRPr lang="en-US"/>
          </a:p>
        </p:txBody>
      </p:sp>
    </p:spTree>
    <p:extLst>
      <p:ext uri="{BB962C8B-B14F-4D97-AF65-F5344CB8AC3E}">
        <p14:creationId xmlns:p14="http://schemas.microsoft.com/office/powerpoint/2010/main" val="3036698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F3170-D17F-4236-A94C-EC3611F06817}" type="datetimeFigureOut">
              <a:rPr lang="en-US" smtClean="0"/>
              <a:t>10/1/2020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4FEAAB-F94E-4139-964C-35B7BC8C6AEE}" type="slidenum">
              <a:rPr lang="en-US" smtClean="0"/>
              <a:t>‹#›</a:t>
            </a:fld>
            <a:endParaRPr lang="en-US"/>
          </a:p>
        </p:txBody>
      </p:sp>
    </p:spTree>
    <p:extLst>
      <p:ext uri="{BB962C8B-B14F-4D97-AF65-F5344CB8AC3E}">
        <p14:creationId xmlns:p14="http://schemas.microsoft.com/office/powerpoint/2010/main" val="16508071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4455" y="812800"/>
            <a:ext cx="3158078" cy="2844800"/>
          </a:xfrm>
        </p:spPr>
        <p:txBody>
          <a:bodyPr anchor="b"/>
          <a:lstStyle>
            <a:lvl1pPr>
              <a:defRPr sz="3427"/>
            </a:lvl1pPr>
          </a:lstStyle>
          <a:p>
            <a:r>
              <a:rPr lang="en-US"/>
              <a:t>Click to edit Master title style</a:t>
            </a:r>
            <a:endParaRPr lang="en-US" dirty="0"/>
          </a:p>
        </p:txBody>
      </p:sp>
      <p:sp>
        <p:nvSpPr>
          <p:cNvPr id="3" name="Content Placeholder 2"/>
          <p:cNvSpPr>
            <a:spLocks noGrp="1"/>
          </p:cNvSpPr>
          <p:nvPr>
            <p:ph idx="1"/>
          </p:nvPr>
        </p:nvSpPr>
        <p:spPr>
          <a:xfrm>
            <a:off x="4162748" y="1755425"/>
            <a:ext cx="4957048" cy="8664222"/>
          </a:xfrm>
        </p:spPr>
        <p:txBody>
          <a:bodyPr/>
          <a:lstStyle>
            <a:lvl1pPr>
              <a:defRPr sz="3427"/>
            </a:lvl1pPr>
            <a:lvl2pPr>
              <a:defRPr sz="2998"/>
            </a:lvl2pPr>
            <a:lvl3pPr>
              <a:defRPr sz="2570"/>
            </a:lvl3pPr>
            <a:lvl4pPr>
              <a:defRPr sz="2142"/>
            </a:lvl4pPr>
            <a:lvl5pPr>
              <a:defRPr sz="2142"/>
            </a:lvl5pPr>
            <a:lvl6pPr>
              <a:defRPr sz="2142"/>
            </a:lvl6pPr>
            <a:lvl7pPr>
              <a:defRPr sz="2142"/>
            </a:lvl7pPr>
            <a:lvl8pPr>
              <a:defRPr sz="2142"/>
            </a:lvl8pPr>
            <a:lvl9pPr>
              <a:defRPr sz="21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4455" y="3657600"/>
            <a:ext cx="3158078" cy="6776156"/>
          </a:xfrm>
        </p:spPr>
        <p:txBody>
          <a:bodyPr/>
          <a:lstStyle>
            <a:lvl1pPr marL="0" indent="0">
              <a:buNone/>
              <a:defRPr sz="1713"/>
            </a:lvl1pPr>
            <a:lvl2pPr marL="489570" indent="0">
              <a:buNone/>
              <a:defRPr sz="1499"/>
            </a:lvl2pPr>
            <a:lvl3pPr marL="979140" indent="0">
              <a:buNone/>
              <a:defRPr sz="1285"/>
            </a:lvl3pPr>
            <a:lvl4pPr marL="1468709" indent="0">
              <a:buNone/>
              <a:defRPr sz="1071"/>
            </a:lvl4pPr>
            <a:lvl5pPr marL="1958279" indent="0">
              <a:buNone/>
              <a:defRPr sz="1071"/>
            </a:lvl5pPr>
            <a:lvl6pPr marL="2447849" indent="0">
              <a:buNone/>
              <a:defRPr sz="1071"/>
            </a:lvl6pPr>
            <a:lvl7pPr marL="2937419" indent="0">
              <a:buNone/>
              <a:defRPr sz="1071"/>
            </a:lvl7pPr>
            <a:lvl8pPr marL="3426988" indent="0">
              <a:buNone/>
              <a:defRPr sz="1071"/>
            </a:lvl8pPr>
            <a:lvl9pPr marL="3916558" indent="0">
              <a:buNone/>
              <a:defRPr sz="1071"/>
            </a:lvl9pPr>
          </a:lstStyle>
          <a:p>
            <a:pPr lvl="0"/>
            <a:r>
              <a:rPr lang="en-US"/>
              <a:t>Click to edit Master text styles</a:t>
            </a:r>
          </a:p>
        </p:txBody>
      </p:sp>
      <p:sp>
        <p:nvSpPr>
          <p:cNvPr id="5" name="Date Placeholder 4"/>
          <p:cNvSpPr>
            <a:spLocks noGrp="1"/>
          </p:cNvSpPr>
          <p:nvPr>
            <p:ph type="dt" sz="half" idx="10"/>
          </p:nvPr>
        </p:nvSpPr>
        <p:spPr/>
        <p:txBody>
          <a:bodyPr/>
          <a:lstStyle/>
          <a:p>
            <a:fld id="{E76F3170-D17F-4236-A94C-EC3611F06817}" type="datetimeFigureOut">
              <a:rPr lang="en-US" smtClean="0"/>
              <a:t>10/1/2020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FEAAB-F94E-4139-964C-35B7BC8C6AEE}" type="slidenum">
              <a:rPr lang="en-US" smtClean="0"/>
              <a:t>‹#›</a:t>
            </a:fld>
            <a:endParaRPr lang="en-US"/>
          </a:p>
        </p:txBody>
      </p:sp>
    </p:spTree>
    <p:extLst>
      <p:ext uri="{BB962C8B-B14F-4D97-AF65-F5344CB8AC3E}">
        <p14:creationId xmlns:p14="http://schemas.microsoft.com/office/powerpoint/2010/main" val="40640345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4455" y="812800"/>
            <a:ext cx="3158078" cy="2844800"/>
          </a:xfrm>
        </p:spPr>
        <p:txBody>
          <a:bodyPr anchor="b"/>
          <a:lstStyle>
            <a:lvl1pPr>
              <a:defRPr sz="3427"/>
            </a:lvl1pPr>
          </a:lstStyle>
          <a:p>
            <a:r>
              <a:rPr lang="en-US"/>
              <a:t>Click to edit Master title style</a:t>
            </a:r>
            <a:endParaRPr lang="en-US" dirty="0"/>
          </a:p>
        </p:txBody>
      </p:sp>
      <p:sp>
        <p:nvSpPr>
          <p:cNvPr id="3" name="Picture Placeholder 2"/>
          <p:cNvSpPr>
            <a:spLocks noGrp="1" noChangeAspect="1"/>
          </p:cNvSpPr>
          <p:nvPr>
            <p:ph type="pic" idx="1"/>
          </p:nvPr>
        </p:nvSpPr>
        <p:spPr>
          <a:xfrm>
            <a:off x="4162748" y="1755425"/>
            <a:ext cx="4957048" cy="8664222"/>
          </a:xfrm>
        </p:spPr>
        <p:txBody>
          <a:bodyPr anchor="t"/>
          <a:lstStyle>
            <a:lvl1pPr marL="0" indent="0">
              <a:buNone/>
              <a:defRPr sz="3427"/>
            </a:lvl1pPr>
            <a:lvl2pPr marL="489570" indent="0">
              <a:buNone/>
              <a:defRPr sz="2998"/>
            </a:lvl2pPr>
            <a:lvl3pPr marL="979140" indent="0">
              <a:buNone/>
              <a:defRPr sz="2570"/>
            </a:lvl3pPr>
            <a:lvl4pPr marL="1468709" indent="0">
              <a:buNone/>
              <a:defRPr sz="2142"/>
            </a:lvl4pPr>
            <a:lvl5pPr marL="1958279" indent="0">
              <a:buNone/>
              <a:defRPr sz="2142"/>
            </a:lvl5pPr>
            <a:lvl6pPr marL="2447849" indent="0">
              <a:buNone/>
              <a:defRPr sz="2142"/>
            </a:lvl6pPr>
            <a:lvl7pPr marL="2937419" indent="0">
              <a:buNone/>
              <a:defRPr sz="2142"/>
            </a:lvl7pPr>
            <a:lvl8pPr marL="3426988" indent="0">
              <a:buNone/>
              <a:defRPr sz="2142"/>
            </a:lvl8pPr>
            <a:lvl9pPr marL="3916558" indent="0">
              <a:buNone/>
              <a:defRPr sz="2142"/>
            </a:lvl9pPr>
          </a:lstStyle>
          <a:p>
            <a:r>
              <a:rPr lang="en-US"/>
              <a:t>Click icon to add picture</a:t>
            </a:r>
            <a:endParaRPr lang="en-US" dirty="0"/>
          </a:p>
        </p:txBody>
      </p:sp>
      <p:sp>
        <p:nvSpPr>
          <p:cNvPr id="4" name="Text Placeholder 3"/>
          <p:cNvSpPr>
            <a:spLocks noGrp="1"/>
          </p:cNvSpPr>
          <p:nvPr>
            <p:ph type="body" sz="half" idx="2"/>
          </p:nvPr>
        </p:nvSpPr>
        <p:spPr>
          <a:xfrm>
            <a:off x="674455" y="3657600"/>
            <a:ext cx="3158078" cy="6776156"/>
          </a:xfrm>
        </p:spPr>
        <p:txBody>
          <a:bodyPr/>
          <a:lstStyle>
            <a:lvl1pPr marL="0" indent="0">
              <a:buNone/>
              <a:defRPr sz="1713"/>
            </a:lvl1pPr>
            <a:lvl2pPr marL="489570" indent="0">
              <a:buNone/>
              <a:defRPr sz="1499"/>
            </a:lvl2pPr>
            <a:lvl3pPr marL="979140" indent="0">
              <a:buNone/>
              <a:defRPr sz="1285"/>
            </a:lvl3pPr>
            <a:lvl4pPr marL="1468709" indent="0">
              <a:buNone/>
              <a:defRPr sz="1071"/>
            </a:lvl4pPr>
            <a:lvl5pPr marL="1958279" indent="0">
              <a:buNone/>
              <a:defRPr sz="1071"/>
            </a:lvl5pPr>
            <a:lvl6pPr marL="2447849" indent="0">
              <a:buNone/>
              <a:defRPr sz="1071"/>
            </a:lvl6pPr>
            <a:lvl7pPr marL="2937419" indent="0">
              <a:buNone/>
              <a:defRPr sz="1071"/>
            </a:lvl7pPr>
            <a:lvl8pPr marL="3426988" indent="0">
              <a:buNone/>
              <a:defRPr sz="1071"/>
            </a:lvl8pPr>
            <a:lvl9pPr marL="3916558" indent="0">
              <a:buNone/>
              <a:defRPr sz="1071"/>
            </a:lvl9pPr>
          </a:lstStyle>
          <a:p>
            <a:pPr lvl="0"/>
            <a:r>
              <a:rPr lang="en-US"/>
              <a:t>Click to edit Master text styles</a:t>
            </a:r>
          </a:p>
        </p:txBody>
      </p:sp>
      <p:sp>
        <p:nvSpPr>
          <p:cNvPr id="5" name="Date Placeholder 4"/>
          <p:cNvSpPr>
            <a:spLocks noGrp="1"/>
          </p:cNvSpPr>
          <p:nvPr>
            <p:ph type="dt" sz="half" idx="10"/>
          </p:nvPr>
        </p:nvSpPr>
        <p:spPr/>
        <p:txBody>
          <a:bodyPr/>
          <a:lstStyle/>
          <a:p>
            <a:fld id="{E76F3170-D17F-4236-A94C-EC3611F06817}" type="datetimeFigureOut">
              <a:rPr lang="en-US" smtClean="0"/>
              <a:t>10/1/2020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FEAAB-F94E-4139-964C-35B7BC8C6AEE}" type="slidenum">
              <a:rPr lang="en-US" smtClean="0"/>
              <a:t>‹#›</a:t>
            </a:fld>
            <a:endParaRPr lang="en-US"/>
          </a:p>
        </p:txBody>
      </p:sp>
    </p:spTree>
    <p:extLst>
      <p:ext uri="{BB962C8B-B14F-4D97-AF65-F5344CB8AC3E}">
        <p14:creationId xmlns:p14="http://schemas.microsoft.com/office/powerpoint/2010/main" val="476684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3180" y="649114"/>
            <a:ext cx="8445341"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3180" y="3245556"/>
            <a:ext cx="8445341"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3179" y="11300181"/>
            <a:ext cx="2203133" cy="649111"/>
          </a:xfrm>
          <a:prstGeom prst="rect">
            <a:avLst/>
          </a:prstGeom>
        </p:spPr>
        <p:txBody>
          <a:bodyPr vert="horz" lIns="91440" tIns="45720" rIns="91440" bIns="45720" rtlCol="0" anchor="ctr"/>
          <a:lstStyle>
            <a:lvl1pPr algn="l">
              <a:defRPr sz="1285">
                <a:solidFill>
                  <a:schemeClr val="tx1">
                    <a:tint val="75000"/>
                  </a:schemeClr>
                </a:solidFill>
              </a:defRPr>
            </a:lvl1pPr>
          </a:lstStyle>
          <a:p>
            <a:fld id="{E76F3170-D17F-4236-A94C-EC3611F06817}" type="datetimeFigureOut">
              <a:rPr lang="en-US" smtClean="0"/>
              <a:t>10/1/2020</a:t>
            </a:fld>
            <a:endParaRPr lang="en-US"/>
          </a:p>
        </p:txBody>
      </p:sp>
      <p:sp>
        <p:nvSpPr>
          <p:cNvPr id="5" name="Footer Placeholder 4"/>
          <p:cNvSpPr>
            <a:spLocks noGrp="1"/>
          </p:cNvSpPr>
          <p:nvPr>
            <p:ph type="ftr" sz="quarter" idx="3"/>
          </p:nvPr>
        </p:nvSpPr>
        <p:spPr>
          <a:xfrm>
            <a:off x="3243501" y="11300181"/>
            <a:ext cx="3304699" cy="649111"/>
          </a:xfrm>
          <a:prstGeom prst="rect">
            <a:avLst/>
          </a:prstGeom>
        </p:spPr>
        <p:txBody>
          <a:bodyPr vert="horz" lIns="91440" tIns="45720" rIns="91440" bIns="45720" rtlCol="0" anchor="ctr"/>
          <a:lstStyle>
            <a:lvl1pPr algn="ctr">
              <a:defRPr sz="128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15388" y="11300181"/>
            <a:ext cx="2203133" cy="649111"/>
          </a:xfrm>
          <a:prstGeom prst="rect">
            <a:avLst/>
          </a:prstGeom>
        </p:spPr>
        <p:txBody>
          <a:bodyPr vert="horz" lIns="91440" tIns="45720" rIns="91440" bIns="45720" rtlCol="0" anchor="ctr"/>
          <a:lstStyle>
            <a:lvl1pPr algn="r">
              <a:defRPr sz="1285">
                <a:solidFill>
                  <a:schemeClr val="tx1">
                    <a:tint val="75000"/>
                  </a:schemeClr>
                </a:solidFill>
              </a:defRPr>
            </a:lvl1pPr>
          </a:lstStyle>
          <a:p>
            <a:fld id="{2B4FEAAB-F94E-4139-964C-35B7BC8C6AEE}" type="slidenum">
              <a:rPr lang="en-US" smtClean="0"/>
              <a:t>‹#›</a:t>
            </a:fld>
            <a:endParaRPr lang="en-US"/>
          </a:p>
        </p:txBody>
      </p:sp>
    </p:spTree>
    <p:extLst>
      <p:ext uri="{BB962C8B-B14F-4D97-AF65-F5344CB8AC3E}">
        <p14:creationId xmlns:p14="http://schemas.microsoft.com/office/powerpoint/2010/main" val="27916058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79140" rtl="0" eaLnBrk="1" latinLnBrk="0" hangingPunct="1">
        <a:lnSpc>
          <a:spcPct val="90000"/>
        </a:lnSpc>
        <a:spcBef>
          <a:spcPct val="0"/>
        </a:spcBef>
        <a:buNone/>
        <a:defRPr sz="4712" kern="1200">
          <a:solidFill>
            <a:schemeClr val="tx1"/>
          </a:solidFill>
          <a:latin typeface="+mj-lt"/>
          <a:ea typeface="+mj-ea"/>
          <a:cs typeface="+mj-cs"/>
        </a:defRPr>
      </a:lvl1pPr>
    </p:titleStyle>
    <p:bodyStyle>
      <a:lvl1pPr marL="244785" indent="-244785" algn="l" defTabSz="979140" rtl="0" eaLnBrk="1" latinLnBrk="0" hangingPunct="1">
        <a:lnSpc>
          <a:spcPct val="90000"/>
        </a:lnSpc>
        <a:spcBef>
          <a:spcPts val="1071"/>
        </a:spcBef>
        <a:buFont typeface="Arial" panose="020B0604020202020204" pitchFamily="34" charset="0"/>
        <a:buChar char="•"/>
        <a:defRPr sz="2998" kern="1200">
          <a:solidFill>
            <a:schemeClr val="tx1"/>
          </a:solidFill>
          <a:latin typeface="+mn-lt"/>
          <a:ea typeface="+mn-ea"/>
          <a:cs typeface="+mn-cs"/>
        </a:defRPr>
      </a:lvl1pPr>
      <a:lvl2pPr marL="734355" indent="-244785" algn="l" defTabSz="979140" rtl="0" eaLnBrk="1" latinLnBrk="0" hangingPunct="1">
        <a:lnSpc>
          <a:spcPct val="90000"/>
        </a:lnSpc>
        <a:spcBef>
          <a:spcPts val="535"/>
        </a:spcBef>
        <a:buFont typeface="Arial" panose="020B0604020202020204" pitchFamily="34" charset="0"/>
        <a:buChar char="•"/>
        <a:defRPr sz="2570" kern="1200">
          <a:solidFill>
            <a:schemeClr val="tx1"/>
          </a:solidFill>
          <a:latin typeface="+mn-lt"/>
          <a:ea typeface="+mn-ea"/>
          <a:cs typeface="+mn-cs"/>
        </a:defRPr>
      </a:lvl2pPr>
      <a:lvl3pPr marL="1223924" indent="-244785" algn="l" defTabSz="979140" rtl="0" eaLnBrk="1" latinLnBrk="0" hangingPunct="1">
        <a:lnSpc>
          <a:spcPct val="90000"/>
        </a:lnSpc>
        <a:spcBef>
          <a:spcPts val="535"/>
        </a:spcBef>
        <a:buFont typeface="Arial" panose="020B0604020202020204" pitchFamily="34" charset="0"/>
        <a:buChar char="•"/>
        <a:defRPr sz="2142" kern="1200">
          <a:solidFill>
            <a:schemeClr val="tx1"/>
          </a:solidFill>
          <a:latin typeface="+mn-lt"/>
          <a:ea typeface="+mn-ea"/>
          <a:cs typeface="+mn-cs"/>
        </a:defRPr>
      </a:lvl3pPr>
      <a:lvl4pPr marL="1713494" indent="-244785" algn="l" defTabSz="979140" rtl="0" eaLnBrk="1" latinLnBrk="0" hangingPunct="1">
        <a:lnSpc>
          <a:spcPct val="90000"/>
        </a:lnSpc>
        <a:spcBef>
          <a:spcPts val="535"/>
        </a:spcBef>
        <a:buFont typeface="Arial" panose="020B0604020202020204" pitchFamily="34" charset="0"/>
        <a:buChar char="•"/>
        <a:defRPr sz="1927" kern="1200">
          <a:solidFill>
            <a:schemeClr val="tx1"/>
          </a:solidFill>
          <a:latin typeface="+mn-lt"/>
          <a:ea typeface="+mn-ea"/>
          <a:cs typeface="+mn-cs"/>
        </a:defRPr>
      </a:lvl4pPr>
      <a:lvl5pPr marL="2203064" indent="-244785" algn="l" defTabSz="979140" rtl="0" eaLnBrk="1" latinLnBrk="0" hangingPunct="1">
        <a:lnSpc>
          <a:spcPct val="90000"/>
        </a:lnSpc>
        <a:spcBef>
          <a:spcPts val="535"/>
        </a:spcBef>
        <a:buFont typeface="Arial" panose="020B0604020202020204" pitchFamily="34" charset="0"/>
        <a:buChar char="•"/>
        <a:defRPr sz="1927" kern="1200">
          <a:solidFill>
            <a:schemeClr val="tx1"/>
          </a:solidFill>
          <a:latin typeface="+mn-lt"/>
          <a:ea typeface="+mn-ea"/>
          <a:cs typeface="+mn-cs"/>
        </a:defRPr>
      </a:lvl5pPr>
      <a:lvl6pPr marL="2692634" indent="-244785" algn="l" defTabSz="979140" rtl="0" eaLnBrk="1" latinLnBrk="0" hangingPunct="1">
        <a:lnSpc>
          <a:spcPct val="90000"/>
        </a:lnSpc>
        <a:spcBef>
          <a:spcPts val="535"/>
        </a:spcBef>
        <a:buFont typeface="Arial" panose="020B0604020202020204" pitchFamily="34" charset="0"/>
        <a:buChar char="•"/>
        <a:defRPr sz="1927" kern="1200">
          <a:solidFill>
            <a:schemeClr val="tx1"/>
          </a:solidFill>
          <a:latin typeface="+mn-lt"/>
          <a:ea typeface="+mn-ea"/>
          <a:cs typeface="+mn-cs"/>
        </a:defRPr>
      </a:lvl6pPr>
      <a:lvl7pPr marL="3182203" indent="-244785" algn="l" defTabSz="979140" rtl="0" eaLnBrk="1" latinLnBrk="0" hangingPunct="1">
        <a:lnSpc>
          <a:spcPct val="90000"/>
        </a:lnSpc>
        <a:spcBef>
          <a:spcPts val="535"/>
        </a:spcBef>
        <a:buFont typeface="Arial" panose="020B0604020202020204" pitchFamily="34" charset="0"/>
        <a:buChar char="•"/>
        <a:defRPr sz="1927" kern="1200">
          <a:solidFill>
            <a:schemeClr val="tx1"/>
          </a:solidFill>
          <a:latin typeface="+mn-lt"/>
          <a:ea typeface="+mn-ea"/>
          <a:cs typeface="+mn-cs"/>
        </a:defRPr>
      </a:lvl7pPr>
      <a:lvl8pPr marL="3671773" indent="-244785" algn="l" defTabSz="979140" rtl="0" eaLnBrk="1" latinLnBrk="0" hangingPunct="1">
        <a:lnSpc>
          <a:spcPct val="90000"/>
        </a:lnSpc>
        <a:spcBef>
          <a:spcPts val="535"/>
        </a:spcBef>
        <a:buFont typeface="Arial" panose="020B0604020202020204" pitchFamily="34" charset="0"/>
        <a:buChar char="•"/>
        <a:defRPr sz="1927" kern="1200">
          <a:solidFill>
            <a:schemeClr val="tx1"/>
          </a:solidFill>
          <a:latin typeface="+mn-lt"/>
          <a:ea typeface="+mn-ea"/>
          <a:cs typeface="+mn-cs"/>
        </a:defRPr>
      </a:lvl8pPr>
      <a:lvl9pPr marL="4161343" indent="-244785" algn="l" defTabSz="979140" rtl="0" eaLnBrk="1" latinLnBrk="0" hangingPunct="1">
        <a:lnSpc>
          <a:spcPct val="90000"/>
        </a:lnSpc>
        <a:spcBef>
          <a:spcPts val="535"/>
        </a:spcBef>
        <a:buFont typeface="Arial" panose="020B0604020202020204" pitchFamily="34" charset="0"/>
        <a:buChar char="•"/>
        <a:defRPr sz="1927" kern="1200">
          <a:solidFill>
            <a:schemeClr val="tx1"/>
          </a:solidFill>
          <a:latin typeface="+mn-lt"/>
          <a:ea typeface="+mn-ea"/>
          <a:cs typeface="+mn-cs"/>
        </a:defRPr>
      </a:lvl9pPr>
    </p:bodyStyle>
    <p:otherStyle>
      <a:defPPr>
        <a:defRPr lang="en-US"/>
      </a:defPPr>
      <a:lvl1pPr marL="0" algn="l" defTabSz="979140" rtl="0" eaLnBrk="1" latinLnBrk="0" hangingPunct="1">
        <a:defRPr sz="1927" kern="1200">
          <a:solidFill>
            <a:schemeClr val="tx1"/>
          </a:solidFill>
          <a:latin typeface="+mn-lt"/>
          <a:ea typeface="+mn-ea"/>
          <a:cs typeface="+mn-cs"/>
        </a:defRPr>
      </a:lvl1pPr>
      <a:lvl2pPr marL="489570" algn="l" defTabSz="979140" rtl="0" eaLnBrk="1" latinLnBrk="0" hangingPunct="1">
        <a:defRPr sz="1927" kern="1200">
          <a:solidFill>
            <a:schemeClr val="tx1"/>
          </a:solidFill>
          <a:latin typeface="+mn-lt"/>
          <a:ea typeface="+mn-ea"/>
          <a:cs typeface="+mn-cs"/>
        </a:defRPr>
      </a:lvl2pPr>
      <a:lvl3pPr marL="979140" algn="l" defTabSz="979140" rtl="0" eaLnBrk="1" latinLnBrk="0" hangingPunct="1">
        <a:defRPr sz="1927" kern="1200">
          <a:solidFill>
            <a:schemeClr val="tx1"/>
          </a:solidFill>
          <a:latin typeface="+mn-lt"/>
          <a:ea typeface="+mn-ea"/>
          <a:cs typeface="+mn-cs"/>
        </a:defRPr>
      </a:lvl3pPr>
      <a:lvl4pPr marL="1468709" algn="l" defTabSz="979140" rtl="0" eaLnBrk="1" latinLnBrk="0" hangingPunct="1">
        <a:defRPr sz="1927" kern="1200">
          <a:solidFill>
            <a:schemeClr val="tx1"/>
          </a:solidFill>
          <a:latin typeface="+mn-lt"/>
          <a:ea typeface="+mn-ea"/>
          <a:cs typeface="+mn-cs"/>
        </a:defRPr>
      </a:lvl4pPr>
      <a:lvl5pPr marL="1958279" algn="l" defTabSz="979140" rtl="0" eaLnBrk="1" latinLnBrk="0" hangingPunct="1">
        <a:defRPr sz="1927" kern="1200">
          <a:solidFill>
            <a:schemeClr val="tx1"/>
          </a:solidFill>
          <a:latin typeface="+mn-lt"/>
          <a:ea typeface="+mn-ea"/>
          <a:cs typeface="+mn-cs"/>
        </a:defRPr>
      </a:lvl5pPr>
      <a:lvl6pPr marL="2447849" algn="l" defTabSz="979140" rtl="0" eaLnBrk="1" latinLnBrk="0" hangingPunct="1">
        <a:defRPr sz="1927" kern="1200">
          <a:solidFill>
            <a:schemeClr val="tx1"/>
          </a:solidFill>
          <a:latin typeface="+mn-lt"/>
          <a:ea typeface="+mn-ea"/>
          <a:cs typeface="+mn-cs"/>
        </a:defRPr>
      </a:lvl6pPr>
      <a:lvl7pPr marL="2937419" algn="l" defTabSz="979140" rtl="0" eaLnBrk="1" latinLnBrk="0" hangingPunct="1">
        <a:defRPr sz="1927" kern="1200">
          <a:solidFill>
            <a:schemeClr val="tx1"/>
          </a:solidFill>
          <a:latin typeface="+mn-lt"/>
          <a:ea typeface="+mn-ea"/>
          <a:cs typeface="+mn-cs"/>
        </a:defRPr>
      </a:lvl7pPr>
      <a:lvl8pPr marL="3426988" algn="l" defTabSz="979140" rtl="0" eaLnBrk="1" latinLnBrk="0" hangingPunct="1">
        <a:defRPr sz="1927" kern="1200">
          <a:solidFill>
            <a:schemeClr val="tx1"/>
          </a:solidFill>
          <a:latin typeface="+mn-lt"/>
          <a:ea typeface="+mn-ea"/>
          <a:cs typeface="+mn-cs"/>
        </a:defRPr>
      </a:lvl8pPr>
      <a:lvl9pPr marL="3916558" algn="l" defTabSz="979140" rtl="0" eaLnBrk="1" latinLnBrk="0" hangingPunct="1">
        <a:defRPr sz="192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fif"/></Relationships>
</file>

<file path=ppt/slides/_rels/slide10.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microsoft.com/office/2007/relationships/hdphoto" Target="../media/hdphoto2.wdp"/><Relationship Id="rId9" Type="http://schemas.openxmlformats.org/officeDocument/2006/relationships/image" Target="../media/image69.jpeg"/></Relationships>
</file>

<file path=ppt/slides/_rels/slide11.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2.wdp"/><Relationship Id="rId7" Type="http://schemas.openxmlformats.org/officeDocument/2006/relationships/image" Target="../media/image7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4.pn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8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5.png"/><Relationship Id="rId7" Type="http://schemas.openxmlformats.org/officeDocument/2006/relationships/image" Target="../media/image8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94.jpeg"/><Relationship Id="rId3" Type="http://schemas.microsoft.com/office/2007/relationships/hdphoto" Target="../media/hdphoto2.wdp"/><Relationship Id="rId7" Type="http://schemas.openxmlformats.org/officeDocument/2006/relationships/image" Target="../media/image9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4.png"/><Relationship Id="rId9" Type="http://schemas.openxmlformats.org/officeDocument/2006/relationships/image" Target="../media/image95.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6.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image" Target="../media/image98.jpeg"/><Relationship Id="rId7" Type="http://schemas.openxmlformats.org/officeDocument/2006/relationships/image" Target="../media/image101.jpeg"/><Relationship Id="rId12" Type="http://schemas.openxmlformats.org/officeDocument/2006/relationships/image" Target="../media/image106.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05.jpeg"/><Relationship Id="rId5" Type="http://schemas.microsoft.com/office/2007/relationships/hdphoto" Target="../media/hdphoto4.wdp"/><Relationship Id="rId10" Type="http://schemas.openxmlformats.org/officeDocument/2006/relationships/image" Target="../media/image104.jpeg"/><Relationship Id="rId4" Type="http://schemas.openxmlformats.org/officeDocument/2006/relationships/image" Target="../media/image99.png"/><Relationship Id="rId9" Type="http://schemas.openxmlformats.org/officeDocument/2006/relationships/image" Target="../media/image103.jpeg"/><Relationship Id="rId1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11.jpeg"/><Relationship Id="rId13" Type="http://schemas.openxmlformats.org/officeDocument/2006/relationships/image" Target="../media/image116.jpeg"/><Relationship Id="rId3" Type="http://schemas.openxmlformats.org/officeDocument/2006/relationships/image" Target="../media/image5.png"/><Relationship Id="rId7" Type="http://schemas.openxmlformats.org/officeDocument/2006/relationships/image" Target="../media/image110.jpeg"/><Relationship Id="rId12" Type="http://schemas.openxmlformats.org/officeDocument/2006/relationships/image" Target="../media/image11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9.jpeg"/><Relationship Id="rId11" Type="http://schemas.openxmlformats.org/officeDocument/2006/relationships/image" Target="../media/image114.jpeg"/><Relationship Id="rId5" Type="http://schemas.openxmlformats.org/officeDocument/2006/relationships/image" Target="../media/image108.jpeg"/><Relationship Id="rId10" Type="http://schemas.openxmlformats.org/officeDocument/2006/relationships/image" Target="../media/image113.jpeg"/><Relationship Id="rId4" Type="http://schemas.microsoft.com/office/2007/relationships/hdphoto" Target="../media/hdphoto2.wdp"/><Relationship Id="rId9" Type="http://schemas.openxmlformats.org/officeDocument/2006/relationships/image" Target="../media/image112.jpeg"/></Relationships>
</file>

<file path=ppt/slides/_rels/slide21.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5.jpeg"/><Relationship Id="rId3" Type="http://schemas.openxmlformats.org/officeDocument/2006/relationships/image" Target="../media/image5.png"/><Relationship Id="rId7" Type="http://schemas.openxmlformats.org/officeDocument/2006/relationships/image" Target="../media/image119.jpeg"/><Relationship Id="rId12" Type="http://schemas.openxmlformats.org/officeDocument/2006/relationships/image" Target="../media/image12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8.jpeg"/><Relationship Id="rId11" Type="http://schemas.openxmlformats.org/officeDocument/2006/relationships/image" Target="../media/image123.jpeg"/><Relationship Id="rId5" Type="http://schemas.openxmlformats.org/officeDocument/2006/relationships/image" Target="../media/image117.jpeg"/><Relationship Id="rId10" Type="http://schemas.openxmlformats.org/officeDocument/2006/relationships/image" Target="../media/image122.jpeg"/><Relationship Id="rId4" Type="http://schemas.microsoft.com/office/2007/relationships/hdphoto" Target="../media/hdphoto2.wdp"/><Relationship Id="rId9" Type="http://schemas.openxmlformats.org/officeDocument/2006/relationships/image" Target="../media/image121.jpeg"/></Relationships>
</file>

<file path=ppt/slides/_rels/slide22.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17.jpeg"/><Relationship Id="rId7" Type="http://schemas.openxmlformats.org/officeDocument/2006/relationships/image" Target="../media/image129.jpeg"/><Relationship Id="rId12"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8.jpeg"/><Relationship Id="rId11" Type="http://schemas.openxmlformats.org/officeDocument/2006/relationships/image" Target="../media/image5.png"/><Relationship Id="rId5" Type="http://schemas.openxmlformats.org/officeDocument/2006/relationships/image" Target="../media/image127.png"/><Relationship Id="rId10" Type="http://schemas.openxmlformats.org/officeDocument/2006/relationships/image" Target="../media/image118.jpeg"/><Relationship Id="rId4" Type="http://schemas.openxmlformats.org/officeDocument/2006/relationships/image" Target="../media/image126.jpeg"/><Relationship Id="rId9" Type="http://schemas.openxmlformats.org/officeDocument/2006/relationships/image" Target="../media/image131.jpe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35.jpeg"/><Relationship Id="rId7" Type="http://schemas.openxmlformats.org/officeDocument/2006/relationships/image" Target="../media/image5.png"/><Relationship Id="rId12" Type="http://schemas.openxmlformats.org/officeDocument/2006/relationships/image" Target="../media/image141.jpeg"/><Relationship Id="rId17" Type="http://schemas.openxmlformats.org/officeDocument/2006/relationships/image" Target="../media/image146.png"/><Relationship Id="rId2" Type="http://schemas.openxmlformats.org/officeDocument/2006/relationships/image" Target="../media/image134.jpeg"/><Relationship Id="rId16"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138.jpeg"/><Relationship Id="rId11" Type="http://schemas.openxmlformats.org/officeDocument/2006/relationships/image" Target="../media/image140.jpeg"/><Relationship Id="rId5" Type="http://schemas.openxmlformats.org/officeDocument/2006/relationships/image" Target="../media/image137.jpeg"/><Relationship Id="rId15" Type="http://schemas.openxmlformats.org/officeDocument/2006/relationships/image" Target="../media/image144.jpeg"/><Relationship Id="rId10" Type="http://schemas.openxmlformats.org/officeDocument/2006/relationships/image" Target="../media/image139.jpeg"/><Relationship Id="rId4" Type="http://schemas.openxmlformats.org/officeDocument/2006/relationships/image" Target="../media/image136.jpeg"/><Relationship Id="rId9" Type="http://schemas.openxmlformats.org/officeDocument/2006/relationships/image" Target="../media/image4.png"/><Relationship Id="rId14" Type="http://schemas.openxmlformats.org/officeDocument/2006/relationships/image" Target="../media/image143.jpeg"/></Relationships>
</file>

<file path=ppt/slides/_rels/slide25.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5.png"/><Relationship Id="rId7" Type="http://schemas.openxmlformats.org/officeDocument/2006/relationships/image" Target="../media/image150.jpeg"/><Relationship Id="rId12" Type="http://schemas.openxmlformats.org/officeDocument/2006/relationships/image" Target="../media/image15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9.jpeg"/><Relationship Id="rId11" Type="http://schemas.openxmlformats.org/officeDocument/2006/relationships/image" Target="../media/image153.jpeg"/><Relationship Id="rId5" Type="http://schemas.openxmlformats.org/officeDocument/2006/relationships/image" Target="../media/image148.jpeg"/><Relationship Id="rId10" Type="http://schemas.openxmlformats.org/officeDocument/2006/relationships/image" Target="../media/image152.jpeg"/><Relationship Id="rId4" Type="http://schemas.microsoft.com/office/2007/relationships/hdphoto" Target="../media/hdphoto2.wdp"/><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image" Target="../media/image162.jpeg"/><Relationship Id="rId18" Type="http://schemas.openxmlformats.org/officeDocument/2006/relationships/image" Target="../media/image167.jpeg"/><Relationship Id="rId3" Type="http://schemas.openxmlformats.org/officeDocument/2006/relationships/image" Target="../media/image5.png"/><Relationship Id="rId7" Type="http://schemas.openxmlformats.org/officeDocument/2006/relationships/image" Target="../media/image156.jpeg"/><Relationship Id="rId12" Type="http://schemas.openxmlformats.org/officeDocument/2006/relationships/image" Target="../media/image161.jpeg"/><Relationship Id="rId17" Type="http://schemas.openxmlformats.org/officeDocument/2006/relationships/image" Target="../media/image166.jpeg"/><Relationship Id="rId2" Type="http://schemas.openxmlformats.org/officeDocument/2006/relationships/notesSlide" Target="../notesSlides/notesSlide3.xml"/><Relationship Id="rId16" Type="http://schemas.openxmlformats.org/officeDocument/2006/relationships/image" Target="../media/image165.jpeg"/><Relationship Id="rId1" Type="http://schemas.openxmlformats.org/officeDocument/2006/relationships/slideLayout" Target="../slideLayouts/slideLayout7.xml"/><Relationship Id="rId6" Type="http://schemas.openxmlformats.org/officeDocument/2006/relationships/image" Target="../media/image155.jpeg"/><Relationship Id="rId11" Type="http://schemas.openxmlformats.org/officeDocument/2006/relationships/image" Target="../media/image160.jpeg"/><Relationship Id="rId5" Type="http://schemas.openxmlformats.org/officeDocument/2006/relationships/image" Target="../media/image4.png"/><Relationship Id="rId15" Type="http://schemas.openxmlformats.org/officeDocument/2006/relationships/image" Target="../media/image164.jpeg"/><Relationship Id="rId10" Type="http://schemas.openxmlformats.org/officeDocument/2006/relationships/image" Target="../media/image159.jpeg"/><Relationship Id="rId4" Type="http://schemas.microsoft.com/office/2007/relationships/hdphoto" Target="../media/hdphoto2.wdp"/><Relationship Id="rId9" Type="http://schemas.openxmlformats.org/officeDocument/2006/relationships/image" Target="../media/image158.jpeg"/><Relationship Id="rId14" Type="http://schemas.openxmlformats.org/officeDocument/2006/relationships/image" Target="../media/image163.jpeg"/></Relationships>
</file>

<file path=ppt/slides/_rels/slide27.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171.jpeg"/><Relationship Id="rId12" Type="http://schemas.openxmlformats.org/officeDocument/2006/relationships/image" Target="../media/image17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0.jpeg"/><Relationship Id="rId11" Type="http://schemas.openxmlformats.org/officeDocument/2006/relationships/image" Target="../media/image175.jpeg"/><Relationship Id="rId5" Type="http://schemas.openxmlformats.org/officeDocument/2006/relationships/image" Target="../media/image169.jpeg"/><Relationship Id="rId10" Type="http://schemas.openxmlformats.org/officeDocument/2006/relationships/image" Target="../media/image174.jpeg"/><Relationship Id="rId4" Type="http://schemas.openxmlformats.org/officeDocument/2006/relationships/image" Target="../media/image168.jpeg"/><Relationship Id="rId9" Type="http://schemas.openxmlformats.org/officeDocument/2006/relationships/image" Target="../media/image173.jpeg"/><Relationship Id="rId14" Type="http://schemas.openxmlformats.org/officeDocument/2006/relationships/image" Target="../media/image177.jpeg"/></Relationships>
</file>

<file path=ppt/slides/_rels/slide28.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5.jpeg"/><Relationship Id="rId3" Type="http://schemas.microsoft.com/office/2007/relationships/hdphoto" Target="../media/hdphoto2.wdp"/><Relationship Id="rId7" Type="http://schemas.openxmlformats.org/officeDocument/2006/relationships/image" Target="../media/image180.jpeg"/><Relationship Id="rId12" Type="http://schemas.openxmlformats.org/officeDocument/2006/relationships/image" Target="../media/image184.jpeg"/><Relationship Id="rId2" Type="http://schemas.openxmlformats.org/officeDocument/2006/relationships/image" Target="../media/image5.png"/><Relationship Id="rId16" Type="http://schemas.openxmlformats.org/officeDocument/2006/relationships/image" Target="../media/image188.jpeg"/><Relationship Id="rId1" Type="http://schemas.openxmlformats.org/officeDocument/2006/relationships/slideLayout" Target="../slideLayouts/slideLayout7.xml"/><Relationship Id="rId6" Type="http://schemas.openxmlformats.org/officeDocument/2006/relationships/image" Target="../media/image179.jpeg"/><Relationship Id="rId11" Type="http://schemas.openxmlformats.org/officeDocument/2006/relationships/image" Target="../media/image183.jpeg"/><Relationship Id="rId5" Type="http://schemas.openxmlformats.org/officeDocument/2006/relationships/image" Target="../media/image178.jpeg"/><Relationship Id="rId15" Type="http://schemas.openxmlformats.org/officeDocument/2006/relationships/image" Target="../media/image187.jpe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182.png"/><Relationship Id="rId14" Type="http://schemas.openxmlformats.org/officeDocument/2006/relationships/image" Target="../media/image186.jpeg"/></Relationships>
</file>

<file path=ppt/slides/_rels/slide29.xml.rels><?xml version="1.0" encoding="UTF-8" standalone="yes"?>
<Relationships xmlns="http://schemas.openxmlformats.org/package/2006/relationships"><Relationship Id="rId8" Type="http://schemas.openxmlformats.org/officeDocument/2006/relationships/image" Target="../media/image192.jpeg"/><Relationship Id="rId13" Type="http://schemas.openxmlformats.org/officeDocument/2006/relationships/image" Target="../media/image197.jpeg"/><Relationship Id="rId3" Type="http://schemas.openxmlformats.org/officeDocument/2006/relationships/image" Target="../media/image190.jpeg"/><Relationship Id="rId7" Type="http://schemas.openxmlformats.org/officeDocument/2006/relationships/image" Target="../media/image191.jpeg"/><Relationship Id="rId12" Type="http://schemas.openxmlformats.org/officeDocument/2006/relationships/image" Target="../media/image196.jpe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95.jpeg"/><Relationship Id="rId5" Type="http://schemas.microsoft.com/office/2007/relationships/hdphoto" Target="../media/hdphoto2.wdp"/><Relationship Id="rId10" Type="http://schemas.openxmlformats.org/officeDocument/2006/relationships/image" Target="../media/image194.jpeg"/><Relationship Id="rId4" Type="http://schemas.openxmlformats.org/officeDocument/2006/relationships/image" Target="../media/image5.png"/><Relationship Id="rId9" Type="http://schemas.openxmlformats.org/officeDocument/2006/relationships/image" Target="../media/image19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5.png"/><Relationship Id="rId7" Type="http://schemas.openxmlformats.org/officeDocument/2006/relationships/image" Target="../media/image200.jpeg"/><Relationship Id="rId12" Type="http://schemas.openxmlformats.org/officeDocument/2006/relationships/image" Target="../media/image20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9.jpeg"/><Relationship Id="rId11" Type="http://schemas.openxmlformats.org/officeDocument/2006/relationships/image" Target="../media/image203.jpeg"/><Relationship Id="rId5" Type="http://schemas.openxmlformats.org/officeDocument/2006/relationships/image" Target="../media/image198.jpeg"/><Relationship Id="rId10" Type="http://schemas.openxmlformats.org/officeDocument/2006/relationships/image" Target="../media/image202.png"/><Relationship Id="rId4" Type="http://schemas.microsoft.com/office/2007/relationships/hdphoto" Target="../media/hdphoto2.wdp"/><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208.jpeg"/><Relationship Id="rId3" Type="http://schemas.microsoft.com/office/2007/relationships/hdphoto" Target="../media/hdphoto2.wdp"/><Relationship Id="rId7" Type="http://schemas.openxmlformats.org/officeDocument/2006/relationships/image" Target="../media/image20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6.jpg"/><Relationship Id="rId5" Type="http://schemas.openxmlformats.org/officeDocument/2006/relationships/image" Target="../media/image205.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9.jpeg"/><Relationship Id="rId5" Type="http://schemas.openxmlformats.org/officeDocument/2006/relationships/image" Target="../media/image96.jpe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213.jpeg"/><Relationship Id="rId3" Type="http://schemas.microsoft.com/office/2007/relationships/hdphoto" Target="../media/hdphoto2.wdp"/><Relationship Id="rId7" Type="http://schemas.openxmlformats.org/officeDocument/2006/relationships/image" Target="../media/image21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1.jpeg"/><Relationship Id="rId11" Type="http://schemas.openxmlformats.org/officeDocument/2006/relationships/image" Target="../media/image216.jpeg"/><Relationship Id="rId5" Type="http://schemas.openxmlformats.org/officeDocument/2006/relationships/image" Target="../media/image4.png"/><Relationship Id="rId10" Type="http://schemas.openxmlformats.org/officeDocument/2006/relationships/image" Target="../media/image215.jpeg"/><Relationship Id="rId4" Type="http://schemas.openxmlformats.org/officeDocument/2006/relationships/image" Target="../media/image210.jpeg"/><Relationship Id="rId9" Type="http://schemas.openxmlformats.org/officeDocument/2006/relationships/image" Target="../media/image214.jpeg"/></Relationships>
</file>

<file path=ppt/slides/_rels/slide34.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5.png"/><Relationship Id="rId7" Type="http://schemas.openxmlformats.org/officeDocument/2006/relationships/image" Target="../media/image21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4.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22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36.xml.rels><?xml version="1.0" encoding="UTF-8" standalone="yes"?>
<Relationships xmlns="http://schemas.openxmlformats.org/package/2006/relationships"><Relationship Id="rId8" Type="http://schemas.openxmlformats.org/officeDocument/2006/relationships/image" Target="../media/image228.jpeg"/><Relationship Id="rId3" Type="http://schemas.microsoft.com/office/2007/relationships/hdphoto" Target="../media/hdphoto2.wdp"/><Relationship Id="rId7" Type="http://schemas.openxmlformats.org/officeDocument/2006/relationships/image" Target="../media/image227.jpe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6.jpeg"/><Relationship Id="rId11" Type="http://schemas.openxmlformats.org/officeDocument/2006/relationships/image" Target="../media/image231.jpeg"/><Relationship Id="rId5" Type="http://schemas.openxmlformats.org/officeDocument/2006/relationships/image" Target="../media/image225.jpeg"/><Relationship Id="rId10" Type="http://schemas.openxmlformats.org/officeDocument/2006/relationships/image" Target="../media/image230.jpeg"/><Relationship Id="rId4" Type="http://schemas.openxmlformats.org/officeDocument/2006/relationships/image" Target="../media/image224.jpeg"/><Relationship Id="rId9" Type="http://schemas.openxmlformats.org/officeDocument/2006/relationships/image" Target="../media/image229.jpe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23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23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8.jpeg"/><Relationship Id="rId5" Type="http://schemas.openxmlformats.org/officeDocument/2006/relationships/image" Target="../media/image237.png"/><Relationship Id="rId4" Type="http://schemas.openxmlformats.org/officeDocument/2006/relationships/image" Target="../media/image236.jpeg"/></Relationships>
</file>

<file path=ppt/slides/_rels/slide39.xml.rels><?xml version="1.0" encoding="UTF-8" standalone="yes"?>
<Relationships xmlns="http://schemas.openxmlformats.org/package/2006/relationships"><Relationship Id="rId8" Type="http://schemas.openxmlformats.org/officeDocument/2006/relationships/image" Target="../media/image244.jpeg"/><Relationship Id="rId3" Type="http://schemas.microsoft.com/office/2007/relationships/hdphoto" Target="../media/hdphoto2.wdp"/><Relationship Id="rId7" Type="http://schemas.openxmlformats.org/officeDocument/2006/relationships/image" Target="../media/image243.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2.jpeg"/><Relationship Id="rId11" Type="http://schemas.openxmlformats.org/officeDocument/2006/relationships/image" Target="../media/image246.jpeg"/><Relationship Id="rId5" Type="http://schemas.openxmlformats.org/officeDocument/2006/relationships/image" Target="../media/image241.jpeg"/><Relationship Id="rId10" Type="http://schemas.openxmlformats.org/officeDocument/2006/relationships/image" Target="../media/image4.png"/><Relationship Id="rId4" Type="http://schemas.openxmlformats.org/officeDocument/2006/relationships/image" Target="../media/image240.jpeg"/><Relationship Id="rId9" Type="http://schemas.openxmlformats.org/officeDocument/2006/relationships/image" Target="../media/image245.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microsoft.com/office/2007/relationships/hdphoto" Target="../media/hdphoto2.wdp"/><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7.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251.jpg"/><Relationship Id="rId3" Type="http://schemas.microsoft.com/office/2007/relationships/hdphoto" Target="../media/hdphoto2.wdp"/><Relationship Id="rId7" Type="http://schemas.openxmlformats.org/officeDocument/2006/relationships/image" Target="../media/image250.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9.jpg"/><Relationship Id="rId5" Type="http://schemas.openxmlformats.org/officeDocument/2006/relationships/image" Target="../media/image248.jpeg"/><Relationship Id="rId4" Type="http://schemas.openxmlformats.org/officeDocument/2006/relationships/image" Target="../media/image4.png"/><Relationship Id="rId9" Type="http://schemas.openxmlformats.org/officeDocument/2006/relationships/image" Target="../media/image25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notesSlide" Target="../notesSlides/notesSlide1.xml"/><Relationship Id="rId21" Type="http://schemas.openxmlformats.org/officeDocument/2006/relationships/image" Target="../media/image44.png"/><Relationship Id="rId7" Type="http://schemas.openxmlformats.org/officeDocument/2006/relationships/image" Target="../media/image32.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slideLayout" Target="../slideLayouts/slideLayout7.xml"/><Relationship Id="rId16" Type="http://schemas.openxmlformats.org/officeDocument/2006/relationships/image" Target="../media/image39.png"/><Relationship Id="rId20" Type="http://schemas.openxmlformats.org/officeDocument/2006/relationships/image" Target="../media/image43.jpeg"/><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31.wmf"/><Relationship Id="rId5" Type="http://schemas.microsoft.com/office/2007/relationships/hdphoto" Target="../media/hdphoto2.wdp"/><Relationship Id="rId15" Type="http://schemas.openxmlformats.org/officeDocument/2006/relationships/image" Target="../media/image38.png"/><Relationship Id="rId10" Type="http://schemas.openxmlformats.org/officeDocument/2006/relationships/oleObject" Target="../embeddings/oleObject1.bin"/><Relationship Id="rId19"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34.png"/><Relationship Id="rId14" Type="http://schemas.openxmlformats.org/officeDocument/2006/relationships/image" Target="../media/image37.png"/><Relationship Id="rId22" Type="http://schemas.openxmlformats.org/officeDocument/2006/relationships/image" Target="../media/image45.jpeg"/></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18" Type="http://schemas.openxmlformats.org/officeDocument/2006/relationships/image" Target="../media/image59.png"/><Relationship Id="rId3" Type="http://schemas.microsoft.com/office/2007/relationships/hdphoto" Target="../media/hdphoto2.wdp"/><Relationship Id="rId21" Type="http://schemas.openxmlformats.org/officeDocument/2006/relationships/image" Target="../media/image62.pn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png"/><Relationship Id="rId2" Type="http://schemas.openxmlformats.org/officeDocument/2006/relationships/image" Target="../media/image5.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png"/><Relationship Id="rId9" Type="http://schemas.openxmlformats.org/officeDocument/2006/relationships/image" Target="../media/image50.jpeg"/><Relationship Id="rId1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7000"/>
          </a:stretch>
        </a:blipFill>
        <a:effectLst/>
      </p:bgPr>
    </p:bg>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C7207C6D-4824-43AB-AD16-675FCD1C0CE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27661" r="24661" b="-1"/>
          <a:stretch/>
        </p:blipFill>
        <p:spPr>
          <a:xfrm>
            <a:off x="1757162" y="4595054"/>
            <a:ext cx="6151076" cy="6938736"/>
          </a:xfrm>
          <a:prstGeom prst="ellipse">
            <a:avLst/>
          </a:prstGeom>
          <a:ln>
            <a:noFill/>
          </a:ln>
          <a:effectLst>
            <a:softEdge rad="112500"/>
          </a:effectLst>
        </p:spPr>
      </p:pic>
      <p:sp>
        <p:nvSpPr>
          <p:cNvPr id="19" name="TextBox 18">
            <a:extLst>
              <a:ext uri="{FF2B5EF4-FFF2-40B4-BE49-F238E27FC236}">
                <a16:creationId xmlns:a16="http://schemas.microsoft.com/office/drawing/2014/main" id="{EADA6CD5-7309-4910-B048-C3B3C65768FE}"/>
              </a:ext>
            </a:extLst>
          </p:cNvPr>
          <p:cNvSpPr txBox="1"/>
          <p:nvPr/>
        </p:nvSpPr>
        <p:spPr>
          <a:xfrm>
            <a:off x="-2032000" y="1164503"/>
            <a:ext cx="14325600" cy="649188"/>
          </a:xfrm>
          <a:prstGeom prst="ellipse">
            <a:avLst/>
          </a:prstGeom>
          <a:noFill/>
          <a:effectLst>
            <a:outerShdw blurRad="50800" dist="38100" dir="16200000" rotWithShape="0">
              <a:schemeClr val="accent4">
                <a:alpha val="40000"/>
              </a:schemeClr>
            </a:outerShdw>
          </a:effectLst>
        </p:spPr>
        <p:txBody>
          <a:bodyPr wrap="square" rtlCol="0">
            <a:spAutoFit/>
          </a:bodyPr>
          <a:lstStyle/>
          <a:p>
            <a:r>
              <a:rPr lang="en-IN" sz="2400" b="1" dirty="0">
                <a:solidFill>
                  <a:schemeClr val="bg1"/>
                </a:solidFill>
                <a:latin typeface="Matura MT Script Capitals" panose="03020802060602070202" pitchFamily="66" charset="0"/>
              </a:rPr>
              <a:t>KAMAL MODEL SR SECONDARY SCHOOL </a:t>
            </a:r>
            <a:endParaRPr lang="en-US" sz="2400" b="1" dirty="0">
              <a:solidFill>
                <a:schemeClr val="bg1"/>
              </a:solidFill>
              <a:latin typeface="Matura MT Script Capitals" panose="03020802060602070202" pitchFamily="66" charset="0"/>
            </a:endParaRPr>
          </a:p>
        </p:txBody>
      </p:sp>
      <p:sp>
        <p:nvSpPr>
          <p:cNvPr id="26" name="Rectangle 25">
            <a:extLst>
              <a:ext uri="{FF2B5EF4-FFF2-40B4-BE49-F238E27FC236}">
                <a16:creationId xmlns:a16="http://schemas.microsoft.com/office/drawing/2014/main" id="{06A408E6-B520-476F-8152-65D16E1A76EC}"/>
              </a:ext>
            </a:extLst>
          </p:cNvPr>
          <p:cNvSpPr/>
          <p:nvPr/>
        </p:nvSpPr>
        <p:spPr>
          <a:xfrm>
            <a:off x="1883461" y="1772014"/>
            <a:ext cx="6024777" cy="1131424"/>
          </a:xfrm>
          <a:prstGeom prst="rect">
            <a:avLst/>
          </a:prstGeom>
          <a:noFill/>
          <a:scene3d>
            <a:camera prst="orthographicFront"/>
            <a:lightRig rig="soft" dir="t">
              <a:rot lat="0" lon="0" rev="15600000"/>
            </a:lightRig>
          </a:scene3d>
          <a:sp3d>
            <a:bevelT w="101600" prst="riblet"/>
          </a:sp3d>
        </p:spPr>
        <p:txBody>
          <a:bodyPr wrap="none" lIns="112039" tIns="56019" rIns="112039" bIns="56019">
            <a:spAutoFit/>
            <a:sp3d extrusionH="57150" prstMaterial="softEdge">
              <a:bevelT w="25400" h="38100"/>
            </a:sp3d>
          </a:bodyPr>
          <a:lstStyle/>
          <a:p>
            <a:pPr algn="ctr"/>
            <a:r>
              <a:rPr lang="en-US" sz="6617" b="1" dirty="0">
                <a:ln/>
                <a:solidFill>
                  <a:schemeClr val="accent2"/>
                </a:solidFill>
                <a:latin typeface="Broadway" panose="04040905080B02020502" pitchFamily="82" charset="0"/>
              </a:rPr>
              <a:t>COGNIZENCE</a:t>
            </a:r>
          </a:p>
        </p:txBody>
      </p:sp>
      <p:sp>
        <p:nvSpPr>
          <p:cNvPr id="27" name="Rectangle 26">
            <a:extLst>
              <a:ext uri="{FF2B5EF4-FFF2-40B4-BE49-F238E27FC236}">
                <a16:creationId xmlns:a16="http://schemas.microsoft.com/office/drawing/2014/main" id="{DA3BD23C-71E7-4BF2-B0EF-1F306BBA86D1}"/>
              </a:ext>
            </a:extLst>
          </p:cNvPr>
          <p:cNvSpPr/>
          <p:nvPr/>
        </p:nvSpPr>
        <p:spPr>
          <a:xfrm>
            <a:off x="1318117" y="217413"/>
            <a:ext cx="1161458" cy="565692"/>
          </a:xfrm>
          <a:prstGeom prst="rect">
            <a:avLst/>
          </a:prstGeom>
          <a:noFill/>
        </p:spPr>
        <p:txBody>
          <a:bodyPr wrap="none" lIns="112039" tIns="56019" rIns="112039" bIns="56019">
            <a:spAutoFit/>
            <a:scene3d>
              <a:camera prst="orthographicFront"/>
              <a:lightRig rig="soft" dir="t">
                <a:rot lat="0" lon="0" rev="15600000"/>
              </a:lightRig>
            </a:scene3d>
            <a:sp3d extrusionH="57150" prstMaterial="softEdge">
              <a:bevelT w="25400" h="38100"/>
            </a:sp3d>
          </a:bodyPr>
          <a:lstStyle/>
          <a:p>
            <a:pPr algn="ctr"/>
            <a:r>
              <a:rPr lang="en-US" sz="2941" b="1" dirty="0">
                <a:ln/>
                <a:solidFill>
                  <a:schemeClr val="bg1"/>
                </a:solidFill>
              </a:rPr>
              <a:t>VOL-1</a:t>
            </a:r>
          </a:p>
        </p:txBody>
      </p:sp>
      <p:sp>
        <p:nvSpPr>
          <p:cNvPr id="28" name="Rectangle 27">
            <a:extLst>
              <a:ext uri="{FF2B5EF4-FFF2-40B4-BE49-F238E27FC236}">
                <a16:creationId xmlns:a16="http://schemas.microsoft.com/office/drawing/2014/main" id="{EEA5EAFF-5910-4ACB-8142-24655FF7B57A}"/>
              </a:ext>
            </a:extLst>
          </p:cNvPr>
          <p:cNvSpPr/>
          <p:nvPr/>
        </p:nvSpPr>
        <p:spPr>
          <a:xfrm>
            <a:off x="6800769" y="295991"/>
            <a:ext cx="1667365" cy="565692"/>
          </a:xfrm>
          <a:prstGeom prst="rect">
            <a:avLst/>
          </a:prstGeom>
          <a:noFill/>
        </p:spPr>
        <p:txBody>
          <a:bodyPr wrap="none" lIns="112039" tIns="56019" rIns="112039" bIns="56019">
            <a:spAutoFit/>
            <a:scene3d>
              <a:camera prst="orthographicFront"/>
              <a:lightRig rig="soft" dir="t">
                <a:rot lat="0" lon="0" rev="15600000"/>
              </a:lightRig>
            </a:scene3d>
            <a:sp3d extrusionH="57150" prstMaterial="softEdge">
              <a:bevelT w="25400" h="38100"/>
            </a:sp3d>
          </a:bodyPr>
          <a:lstStyle/>
          <a:p>
            <a:pPr algn="ctr"/>
            <a:r>
              <a:rPr lang="en-US" sz="2941" b="1" dirty="0">
                <a:ln/>
                <a:solidFill>
                  <a:schemeClr val="bg1"/>
                </a:solidFill>
              </a:rPr>
              <a:t>SEP-2020</a:t>
            </a:r>
          </a:p>
        </p:txBody>
      </p:sp>
      <p:sp>
        <p:nvSpPr>
          <p:cNvPr id="10" name="TextBox 9">
            <a:extLst>
              <a:ext uri="{FF2B5EF4-FFF2-40B4-BE49-F238E27FC236}">
                <a16:creationId xmlns:a16="http://schemas.microsoft.com/office/drawing/2014/main" id="{5447A83B-A114-48DF-BF17-D21C35E8753D}"/>
              </a:ext>
            </a:extLst>
          </p:cNvPr>
          <p:cNvSpPr txBox="1"/>
          <p:nvPr/>
        </p:nvSpPr>
        <p:spPr>
          <a:xfrm>
            <a:off x="1559119" y="3050361"/>
            <a:ext cx="8232581" cy="1077218"/>
          </a:xfrm>
          <a:prstGeom prst="rect">
            <a:avLst/>
          </a:prstGeom>
          <a:noFill/>
        </p:spPr>
        <p:txBody>
          <a:bodyPr wrap="square">
            <a:spAutoFit/>
          </a:bodyPr>
          <a:lstStyle/>
          <a:p>
            <a:r>
              <a:rPr lang="hi-IN" sz="3200" b="0" i="0" dirty="0">
                <a:solidFill>
                  <a:schemeClr val="bg1"/>
                </a:solidFill>
                <a:effectLst/>
                <a:latin typeface="ProximaNova"/>
              </a:rPr>
              <a:t>गुरुर ब्रह्मा गुरुर विष्णु गुरुर देवो महेश्वरः</a:t>
            </a:r>
            <a:br>
              <a:rPr lang="hi-IN" sz="3200" dirty="0">
                <a:solidFill>
                  <a:schemeClr val="bg1"/>
                </a:solidFill>
              </a:rPr>
            </a:br>
            <a:r>
              <a:rPr lang="hi-IN" sz="3200" b="0" i="0" dirty="0">
                <a:solidFill>
                  <a:schemeClr val="bg1"/>
                </a:solidFill>
                <a:effectLst/>
                <a:latin typeface="ProximaNova"/>
              </a:rPr>
              <a:t>गुरुः साक्षात्परब्रह्मा तस्मै श्री गुरुवे नमः</a:t>
            </a:r>
            <a:endParaRPr lang="en-US" sz="3200" dirty="0">
              <a:solidFill>
                <a:schemeClr val="bg1"/>
              </a:solidFill>
            </a:endParaRPr>
          </a:p>
        </p:txBody>
      </p:sp>
      <p:pic>
        <p:nvPicPr>
          <p:cNvPr id="2" name="corpotron_zyzBJUrO">
            <a:hlinkClick r:id="" action="ppaction://media"/>
            <a:extLst>
              <a:ext uri="{FF2B5EF4-FFF2-40B4-BE49-F238E27FC236}">
                <a16:creationId xmlns:a16="http://schemas.microsoft.com/office/drawing/2014/main" id="{4929F134-EDB5-452B-AC18-132879753A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03527" y="10242561"/>
            <a:ext cx="609600" cy="609600"/>
          </a:xfrm>
          <a:prstGeom prst="rect">
            <a:avLst/>
          </a:prstGeom>
        </p:spPr>
      </p:pic>
    </p:spTree>
    <p:extLst>
      <p:ext uri="{BB962C8B-B14F-4D97-AF65-F5344CB8AC3E}">
        <p14:creationId xmlns:p14="http://schemas.microsoft.com/office/powerpoint/2010/main" val="1797496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BC089675-4C9D-4DB0-B6A0-8372D37683B9}"/>
              </a:ext>
            </a:extLst>
          </p:cNvPr>
          <p:cNvPicPr>
            <a:picLocks noChangeAspect="1"/>
          </p:cNvPicPr>
          <p:nvPr/>
        </p:nvPicPr>
        <p:blipFill rotWithShape="1">
          <a:blip r:embed="rId2">
            <a:extLst>
              <a:ext uri="{28A0092B-C50C-407E-A947-70E740481C1C}">
                <a14:useLocalDpi xmlns:a14="http://schemas.microsoft.com/office/drawing/2010/main" val="0"/>
              </a:ext>
            </a:extLst>
          </a:blip>
          <a:srcRect l="6892" t="25504" r="6674" b="14341"/>
          <a:stretch/>
        </p:blipFill>
        <p:spPr>
          <a:xfrm>
            <a:off x="1473816" y="60959"/>
            <a:ext cx="2914669" cy="36559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23FB3CF5-38AB-4F60-93D5-5758D9C9E5A0}"/>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552575" y="2118319"/>
            <a:ext cx="7920005" cy="795536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droid Messages Update With Dark Mode, Material Theme Elements Is Rolling  Out Again | Technology News">
            <a:extLst>
              <a:ext uri="{FF2B5EF4-FFF2-40B4-BE49-F238E27FC236}">
                <a16:creationId xmlns:a16="http://schemas.microsoft.com/office/drawing/2014/main" id="{BC6DBD02-AC02-489E-939B-0EDA3DC4C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60"/>
            <a:ext cx="1552575" cy="15024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A1665AFB-F072-48C1-9A41-9750C112E7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692" y="3934471"/>
            <a:ext cx="3992212" cy="40801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A close up of a piece of paper&#10;&#10;Description automatically generated">
            <a:extLst>
              <a:ext uri="{FF2B5EF4-FFF2-40B4-BE49-F238E27FC236}">
                <a16:creationId xmlns:a16="http://schemas.microsoft.com/office/drawing/2014/main" id="{96FC1E3B-0DA4-4A24-92E5-04C35ED5CC1A}"/>
              </a:ext>
            </a:extLst>
          </p:cNvPr>
          <p:cNvPicPr>
            <a:picLocks noChangeAspect="1"/>
          </p:cNvPicPr>
          <p:nvPr/>
        </p:nvPicPr>
        <p:blipFill rotWithShape="1">
          <a:blip r:embed="rId7">
            <a:extLst>
              <a:ext uri="{28A0092B-C50C-407E-A947-70E740481C1C}">
                <a14:useLocalDpi xmlns:a14="http://schemas.microsoft.com/office/drawing/2010/main" val="0"/>
              </a:ext>
            </a:extLst>
          </a:blip>
          <a:srcRect l="2597" r="4990" b="4114"/>
          <a:stretch/>
        </p:blipFill>
        <p:spPr>
          <a:xfrm>
            <a:off x="1523639" y="8014613"/>
            <a:ext cx="3001731" cy="40069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A group of people posing for the camera&#10;&#10;Description automatically generated">
            <a:extLst>
              <a:ext uri="{FF2B5EF4-FFF2-40B4-BE49-F238E27FC236}">
                <a16:creationId xmlns:a16="http://schemas.microsoft.com/office/drawing/2014/main" id="{D2A3FEE0-0ACB-49EB-BD62-97828CB550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0850" y="65696"/>
            <a:ext cx="3219054" cy="37973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screenshot of a cell phone&#10;&#10;Description automatically generated">
            <a:extLst>
              <a:ext uri="{FF2B5EF4-FFF2-40B4-BE49-F238E27FC236}">
                <a16:creationId xmlns:a16="http://schemas.microsoft.com/office/drawing/2014/main" id="{5EB29053-EA2A-4183-A0AF-D1A89716DA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3816" y="3922035"/>
            <a:ext cx="3992211" cy="40925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A close up of text on a whiteboard&#10;&#10;Description automatically generated">
            <a:extLst>
              <a:ext uri="{FF2B5EF4-FFF2-40B4-BE49-F238E27FC236}">
                <a16:creationId xmlns:a16="http://schemas.microsoft.com/office/drawing/2014/main" id="{CFBB2564-8665-44C8-A589-02FF4CDB0C0C}"/>
              </a:ext>
            </a:extLst>
          </p:cNvPr>
          <p:cNvPicPr>
            <a:picLocks noChangeAspect="1"/>
          </p:cNvPicPr>
          <p:nvPr/>
        </p:nvPicPr>
        <p:blipFill rotWithShape="1">
          <a:blip r:embed="rId10">
            <a:extLst>
              <a:ext uri="{28A0092B-C50C-407E-A947-70E740481C1C}">
                <a14:useLocalDpi xmlns:a14="http://schemas.microsoft.com/office/drawing/2010/main" val="0"/>
              </a:ext>
            </a:extLst>
          </a:blip>
          <a:srcRect r="3259" b="10918"/>
          <a:stretch/>
        </p:blipFill>
        <p:spPr>
          <a:xfrm>
            <a:off x="4647290" y="8073646"/>
            <a:ext cx="2510790" cy="39725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descr="A picture containing text&#10;&#10;Description automatically generated">
            <a:extLst>
              <a:ext uri="{FF2B5EF4-FFF2-40B4-BE49-F238E27FC236}">
                <a16:creationId xmlns:a16="http://schemas.microsoft.com/office/drawing/2014/main" id="{8DBC6589-9E74-4BC9-B62B-CC3310F182CA}"/>
              </a:ext>
            </a:extLst>
          </p:cNvPr>
          <p:cNvPicPr>
            <a:picLocks noChangeAspect="1"/>
          </p:cNvPicPr>
          <p:nvPr/>
        </p:nvPicPr>
        <p:blipFill rotWithShape="1">
          <a:blip r:embed="rId11">
            <a:extLst>
              <a:ext uri="{28A0092B-C50C-407E-A947-70E740481C1C}">
                <a14:useLocalDpi xmlns:a14="http://schemas.microsoft.com/office/drawing/2010/main" val="0"/>
              </a:ext>
            </a:extLst>
          </a:blip>
          <a:srcRect l="11303" t="8750" r="17309" b="38706"/>
          <a:stretch/>
        </p:blipFill>
        <p:spPr>
          <a:xfrm>
            <a:off x="7333153" y="8046163"/>
            <a:ext cx="2458547" cy="40801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close up of a newspaper&#10;&#10;Description automatically generated">
            <a:extLst>
              <a:ext uri="{FF2B5EF4-FFF2-40B4-BE49-F238E27FC236}">
                <a16:creationId xmlns:a16="http://schemas.microsoft.com/office/drawing/2014/main" id="{6CB39CD1-6F54-4FF1-9184-9E1FEF5CA8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76807" y="60959"/>
            <a:ext cx="2052820" cy="38020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close up of a flower&#10;&#10;Description automatically generated">
            <a:extLst>
              <a:ext uri="{FF2B5EF4-FFF2-40B4-BE49-F238E27FC236}">
                <a16:creationId xmlns:a16="http://schemas.microsoft.com/office/drawing/2014/main" id="{8A4C197A-6983-4403-B688-1BC1C2A803D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0483" y="2321205"/>
            <a:ext cx="2750357" cy="6286500"/>
          </a:xfrm>
          <a:prstGeom prst="rect">
            <a:avLst/>
          </a:prstGeom>
        </p:spPr>
      </p:pic>
    </p:spTree>
    <p:extLst>
      <p:ext uri="{BB962C8B-B14F-4D97-AF65-F5344CB8AC3E}">
        <p14:creationId xmlns:p14="http://schemas.microsoft.com/office/powerpoint/2010/main" val="3569093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83D29EC2-D6AB-4161-8AFC-92F978A4A756}"/>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69265" y="2761481"/>
            <a:ext cx="7579535" cy="76133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DD80CB-8623-4ACC-BF0F-5E81A02DFDF5}"/>
              </a:ext>
            </a:extLst>
          </p:cNvPr>
          <p:cNvSpPr txBox="1"/>
          <p:nvPr/>
        </p:nvSpPr>
        <p:spPr>
          <a:xfrm>
            <a:off x="2873829" y="78376"/>
            <a:ext cx="5750485" cy="64633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600" dirty="0">
                <a:solidFill>
                  <a:schemeClr val="bg1"/>
                </a:solidFill>
                <a:latin typeface="Arial" panose="020B0604020202020204" pitchFamily="34" charset="0"/>
                <a:cs typeface="Arial" panose="020B0604020202020204" pitchFamily="34" charset="0"/>
              </a:rPr>
              <a:t>100% Attendance Students</a:t>
            </a:r>
            <a:endParaRPr lang="en-US" sz="3600" dirty="0">
              <a:solidFill>
                <a:schemeClr val="bg1"/>
              </a:solidFill>
              <a:latin typeface="Arial" panose="020B0604020202020204" pitchFamily="34" charset="0"/>
              <a:cs typeface="Arial" panose="020B0604020202020204" pitchFamily="34" charset="0"/>
            </a:endParaRPr>
          </a:p>
        </p:txBody>
      </p:sp>
      <p:pic>
        <p:nvPicPr>
          <p:cNvPr id="6" name="Picture 5" descr="A person posing for the camera&#10;&#10;Description automatically generated">
            <a:extLst>
              <a:ext uri="{FF2B5EF4-FFF2-40B4-BE49-F238E27FC236}">
                <a16:creationId xmlns:a16="http://schemas.microsoft.com/office/drawing/2014/main" id="{B8A1E8E9-6605-4461-A6BA-7CFD94EE350A}"/>
              </a:ext>
            </a:extLst>
          </p:cNvPr>
          <p:cNvPicPr>
            <a:picLocks noChangeAspect="1"/>
          </p:cNvPicPr>
          <p:nvPr/>
        </p:nvPicPr>
        <p:blipFill rotWithShape="1">
          <a:blip r:embed="rId4">
            <a:extLst>
              <a:ext uri="{28A0092B-C50C-407E-A947-70E740481C1C}">
                <a14:useLocalDpi xmlns:a14="http://schemas.microsoft.com/office/drawing/2010/main" val="0"/>
              </a:ext>
            </a:extLst>
          </a:blip>
          <a:srcRect b="21136"/>
          <a:stretch/>
        </p:blipFill>
        <p:spPr>
          <a:xfrm>
            <a:off x="1704069" y="2618383"/>
            <a:ext cx="3649949" cy="3312156"/>
          </a:xfrm>
          <a:prstGeom prst="ellipse">
            <a:avLst/>
          </a:prstGeom>
          <a:ln w="190500" cap="rnd">
            <a:solidFill>
              <a:srgbClr val="E3396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Picture 7" descr="A child posing for a picture&#10;&#10;Description automatically generated">
            <a:extLst>
              <a:ext uri="{FF2B5EF4-FFF2-40B4-BE49-F238E27FC236}">
                <a16:creationId xmlns:a16="http://schemas.microsoft.com/office/drawing/2014/main" id="{AC2B0BFE-6926-4856-BB96-FAA950802F67}"/>
              </a:ext>
            </a:extLst>
          </p:cNvPr>
          <p:cNvPicPr>
            <a:picLocks noChangeAspect="1"/>
          </p:cNvPicPr>
          <p:nvPr/>
        </p:nvPicPr>
        <p:blipFill rotWithShape="1">
          <a:blip r:embed="rId5">
            <a:extLst>
              <a:ext uri="{28A0092B-C50C-407E-A947-70E740481C1C}">
                <a14:useLocalDpi xmlns:a14="http://schemas.microsoft.com/office/drawing/2010/main" val="0"/>
              </a:ext>
            </a:extLst>
          </a:blip>
          <a:srcRect l="17299" r="19719" b="23269"/>
          <a:stretch/>
        </p:blipFill>
        <p:spPr>
          <a:xfrm>
            <a:off x="1651491" y="7042687"/>
            <a:ext cx="2399863" cy="2457028"/>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descr="A person posing for the camera&#10;&#10;Description automatically generated">
            <a:extLst>
              <a:ext uri="{FF2B5EF4-FFF2-40B4-BE49-F238E27FC236}">
                <a16:creationId xmlns:a16="http://schemas.microsoft.com/office/drawing/2014/main" id="{6566071A-9373-41FB-9EC6-8F41D9698F43}"/>
              </a:ext>
            </a:extLst>
          </p:cNvPr>
          <p:cNvPicPr>
            <a:picLocks noChangeAspect="1"/>
          </p:cNvPicPr>
          <p:nvPr/>
        </p:nvPicPr>
        <p:blipFill rotWithShape="1">
          <a:blip r:embed="rId6">
            <a:extLst>
              <a:ext uri="{28A0092B-C50C-407E-A947-70E740481C1C}">
                <a14:useLocalDpi xmlns:a14="http://schemas.microsoft.com/office/drawing/2010/main" val="0"/>
              </a:ext>
            </a:extLst>
          </a:blip>
          <a:srcRect t="8439" b="18598"/>
          <a:stretch/>
        </p:blipFill>
        <p:spPr>
          <a:xfrm>
            <a:off x="4348724" y="7003380"/>
            <a:ext cx="2475006" cy="2457028"/>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Picture 11" descr="A person wearing glasses and smiling at the camera&#10;&#10;Description automatically generated">
            <a:extLst>
              <a:ext uri="{FF2B5EF4-FFF2-40B4-BE49-F238E27FC236}">
                <a16:creationId xmlns:a16="http://schemas.microsoft.com/office/drawing/2014/main" id="{209F2886-2F8F-4282-A686-9666D5E26A82}"/>
              </a:ext>
            </a:extLst>
          </p:cNvPr>
          <p:cNvPicPr>
            <a:picLocks noChangeAspect="1"/>
          </p:cNvPicPr>
          <p:nvPr/>
        </p:nvPicPr>
        <p:blipFill rotWithShape="1">
          <a:blip r:embed="rId7">
            <a:extLst>
              <a:ext uri="{28A0092B-C50C-407E-A947-70E740481C1C}">
                <a14:useLocalDpi xmlns:a14="http://schemas.microsoft.com/office/drawing/2010/main" val="0"/>
              </a:ext>
            </a:extLst>
          </a:blip>
          <a:srcRect b="20104"/>
          <a:stretch/>
        </p:blipFill>
        <p:spPr>
          <a:xfrm>
            <a:off x="2730873" y="9564829"/>
            <a:ext cx="2552700" cy="2520123"/>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Picture 13" descr="A person wearing glasses and smiling at the camera&#10;&#10;Description automatically generated">
            <a:extLst>
              <a:ext uri="{FF2B5EF4-FFF2-40B4-BE49-F238E27FC236}">
                <a16:creationId xmlns:a16="http://schemas.microsoft.com/office/drawing/2014/main" id="{BB29DA1E-B36B-446A-939E-9E12688CC28A}"/>
              </a:ext>
            </a:extLst>
          </p:cNvPr>
          <p:cNvPicPr>
            <a:picLocks noChangeAspect="1"/>
          </p:cNvPicPr>
          <p:nvPr/>
        </p:nvPicPr>
        <p:blipFill rotWithShape="1">
          <a:blip r:embed="rId8">
            <a:extLst>
              <a:ext uri="{28A0092B-C50C-407E-A947-70E740481C1C}">
                <a14:useLocalDpi xmlns:a14="http://schemas.microsoft.com/office/drawing/2010/main" val="0"/>
              </a:ext>
            </a:extLst>
          </a:blip>
          <a:srcRect b="17629"/>
          <a:stretch/>
        </p:blipFill>
        <p:spPr>
          <a:xfrm>
            <a:off x="7107150" y="7003381"/>
            <a:ext cx="2530271" cy="2497980"/>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6" name="Picture 15" descr="A young person wearing a blue shirt&#10;&#10;Description automatically generated">
            <a:extLst>
              <a:ext uri="{FF2B5EF4-FFF2-40B4-BE49-F238E27FC236}">
                <a16:creationId xmlns:a16="http://schemas.microsoft.com/office/drawing/2014/main" id="{CA9D03AD-6DB4-43B5-804A-5C6FBAA6FFAA}"/>
              </a:ext>
            </a:extLst>
          </p:cNvPr>
          <p:cNvPicPr>
            <a:picLocks noChangeAspect="1"/>
          </p:cNvPicPr>
          <p:nvPr/>
        </p:nvPicPr>
        <p:blipFill rotWithShape="1">
          <a:blip r:embed="rId9">
            <a:extLst>
              <a:ext uri="{28A0092B-C50C-407E-A947-70E740481C1C}">
                <a14:useLocalDpi xmlns:a14="http://schemas.microsoft.com/office/drawing/2010/main" val="0"/>
              </a:ext>
            </a:extLst>
          </a:blip>
          <a:srcRect b="15385"/>
          <a:stretch/>
        </p:blipFill>
        <p:spPr>
          <a:xfrm>
            <a:off x="5765248" y="9637416"/>
            <a:ext cx="2552700" cy="2457028"/>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7" name="TextBox 16">
            <a:extLst>
              <a:ext uri="{FF2B5EF4-FFF2-40B4-BE49-F238E27FC236}">
                <a16:creationId xmlns:a16="http://schemas.microsoft.com/office/drawing/2014/main" id="{39D59A6B-8F06-459A-821D-EB5EE7CC937C}"/>
              </a:ext>
            </a:extLst>
          </p:cNvPr>
          <p:cNvSpPr txBox="1"/>
          <p:nvPr/>
        </p:nvSpPr>
        <p:spPr>
          <a:xfrm>
            <a:off x="3004458" y="6270171"/>
            <a:ext cx="5331972" cy="369332"/>
          </a:xfrm>
          <a:prstGeom prst="rect">
            <a:avLst/>
          </a:prstGeom>
          <a:noFill/>
        </p:spPr>
        <p:txBody>
          <a:bodyPr wrap="none" rtlCol="0">
            <a:spAutoFit/>
          </a:bodyPr>
          <a:lstStyle/>
          <a:p>
            <a:r>
              <a:rPr lang="en-IN" b="1" u="sng" dirty="0">
                <a:solidFill>
                  <a:srgbClr val="AC2431"/>
                </a:solidFill>
                <a:latin typeface="Arial Black" panose="020B0A04020102020204" pitchFamily="34" charset="0"/>
              </a:rPr>
              <a:t>100% Attendance for the year 2019-2020</a:t>
            </a:r>
            <a:endParaRPr lang="en-US" b="1" u="sng" dirty="0">
              <a:solidFill>
                <a:srgbClr val="AC2431"/>
              </a:solidFill>
              <a:latin typeface="Arial Black" panose="020B0A04020102020204" pitchFamily="34" charset="0"/>
            </a:endParaRPr>
          </a:p>
        </p:txBody>
      </p:sp>
      <p:sp>
        <p:nvSpPr>
          <p:cNvPr id="18" name="TextBox 17">
            <a:extLst>
              <a:ext uri="{FF2B5EF4-FFF2-40B4-BE49-F238E27FC236}">
                <a16:creationId xmlns:a16="http://schemas.microsoft.com/office/drawing/2014/main" id="{635EE47A-E46A-49FD-A091-59AEFC02BA17}"/>
              </a:ext>
            </a:extLst>
          </p:cNvPr>
          <p:cNvSpPr txBox="1"/>
          <p:nvPr/>
        </p:nvSpPr>
        <p:spPr>
          <a:xfrm>
            <a:off x="2692102" y="1685277"/>
            <a:ext cx="6242350" cy="461665"/>
          </a:xfrm>
          <a:prstGeom prst="rect">
            <a:avLst/>
          </a:prstGeom>
          <a:noFill/>
        </p:spPr>
        <p:txBody>
          <a:bodyPr wrap="none" rtlCol="0">
            <a:spAutoFit/>
          </a:bodyPr>
          <a:lstStyle/>
          <a:p>
            <a:r>
              <a:rPr lang="en-IN" sz="2400" b="1" u="sng" dirty="0">
                <a:solidFill>
                  <a:srgbClr val="AC2431"/>
                </a:solidFill>
                <a:latin typeface="Arial Black" panose="020B0A04020102020204" pitchFamily="34" charset="0"/>
              </a:rPr>
              <a:t>100% Attendance for last four years</a:t>
            </a:r>
            <a:endParaRPr lang="en-US" sz="2400" b="1" u="sng" dirty="0">
              <a:solidFill>
                <a:srgbClr val="AC2431"/>
              </a:solidFill>
              <a:latin typeface="Arial Black" panose="020B0A04020102020204" pitchFamily="34" charset="0"/>
            </a:endParaRPr>
          </a:p>
        </p:txBody>
      </p:sp>
      <p:pic>
        <p:nvPicPr>
          <p:cNvPr id="9218" name="Picture 2" descr="100% Attendance for March 2018 – St Patrick's PS Drumgreenagh">
            <a:extLst>
              <a:ext uri="{FF2B5EF4-FFF2-40B4-BE49-F238E27FC236}">
                <a16:creationId xmlns:a16="http://schemas.microsoft.com/office/drawing/2014/main" id="{DF858156-B434-4877-842F-0C6EAD62DD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5" y="78376"/>
            <a:ext cx="1468851" cy="1468851"/>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Scroll: Horizontal 4">
            <a:extLst>
              <a:ext uri="{FF2B5EF4-FFF2-40B4-BE49-F238E27FC236}">
                <a16:creationId xmlns:a16="http://schemas.microsoft.com/office/drawing/2014/main" id="{88F4DA59-7E04-4360-91A6-B515FA70D1BF}"/>
              </a:ext>
            </a:extLst>
          </p:cNvPr>
          <p:cNvSpPr/>
          <p:nvPr/>
        </p:nvSpPr>
        <p:spPr>
          <a:xfrm>
            <a:off x="5617763" y="1952482"/>
            <a:ext cx="3962952" cy="4139445"/>
          </a:xfrm>
          <a:prstGeom prst="horizontalScroll">
            <a:avLst/>
          </a:prstGeom>
          <a:solidFill>
            <a:srgbClr val="DB7382"/>
          </a:solidFill>
          <a:ln>
            <a:solidFill>
              <a:srgbClr val="AC2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t>I am able to have the 100% attendance for 4 years because of my parents. Special credit is to my mother. She is the one who take care and always keep me healthy. And father always woke me up in the morning for school. Due to which I am able to come school regularly. And the second reason is that I enjoy going to school due to which I never take any leave. These are the only reasons for being 100% attendee. I would like to give message to other students that coming to school regularly make more chances of getting the concept clearly.</a:t>
            </a:r>
            <a:endParaRPr lang="en-US" sz="1400" dirty="0"/>
          </a:p>
        </p:txBody>
      </p:sp>
      <p:pic>
        <p:nvPicPr>
          <p:cNvPr id="7" name="Picture 6" descr="A close up of a flower&#10;&#10;Description automatically generated">
            <a:extLst>
              <a:ext uri="{FF2B5EF4-FFF2-40B4-BE49-F238E27FC236}">
                <a16:creationId xmlns:a16="http://schemas.microsoft.com/office/drawing/2014/main" id="{C8F1BE6D-AE90-49F6-A473-D2863272D1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00674" y="1494729"/>
            <a:ext cx="2723224" cy="6286500"/>
          </a:xfrm>
          <a:prstGeom prst="rect">
            <a:avLst/>
          </a:prstGeom>
        </p:spPr>
      </p:pic>
    </p:spTree>
    <p:extLst>
      <p:ext uri="{BB962C8B-B14F-4D97-AF65-F5344CB8AC3E}">
        <p14:creationId xmlns:p14="http://schemas.microsoft.com/office/powerpoint/2010/main" val="3728638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E5E5DD60-0F46-46BE-A266-53B16FEFDF9D}"/>
              </a:ext>
            </a:extLst>
          </p:cNvPr>
          <p:cNvPicPr>
            <a:picLocks noChangeAspect="1" noChangeArrowheads="1"/>
          </p:cNvPicPr>
          <p:nvPr/>
        </p:nvPicPr>
        <p:blipFill>
          <a:blip r:embed="rId2">
            <a:alphaModFix amt="5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44455" y="1746458"/>
            <a:ext cx="7157855" cy="71898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230AFE7F-083F-4D13-8151-FFB41D60C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939" y="2198113"/>
            <a:ext cx="2908618" cy="6286500"/>
          </a:xfrm>
          <a:prstGeom prst="rect">
            <a:avLst/>
          </a:prstGeom>
        </p:spPr>
      </p:pic>
      <p:sp>
        <p:nvSpPr>
          <p:cNvPr id="5" name="TextBox 4">
            <a:extLst>
              <a:ext uri="{FF2B5EF4-FFF2-40B4-BE49-F238E27FC236}">
                <a16:creationId xmlns:a16="http://schemas.microsoft.com/office/drawing/2014/main" id="{961E8036-9F1E-4536-93C2-F4828FE7DB10}"/>
              </a:ext>
            </a:extLst>
          </p:cNvPr>
          <p:cNvSpPr txBox="1"/>
          <p:nvPr/>
        </p:nvSpPr>
        <p:spPr>
          <a:xfrm>
            <a:off x="3928083" y="113953"/>
            <a:ext cx="3138616" cy="646331"/>
          </a:xfrm>
          <a:prstGeom prst="rect">
            <a:avLst/>
          </a:prstGeom>
          <a:solidFill>
            <a:srgbClr val="AC2431"/>
          </a:solidFill>
          <a:effectLst>
            <a:reflection blurRad="6350" stA="50000" endA="300" endPos="90000" dir="5400000" sy="-100000" algn="bl" rotWithShape="0"/>
          </a:effectLst>
        </p:spPr>
        <p:txBody>
          <a:bodyPr wrap="square">
            <a:spAutoFit/>
          </a:bodyPr>
          <a:lstStyle/>
          <a:p>
            <a:r>
              <a:rPr lang="en-US" sz="3600" dirty="0" err="1">
                <a:solidFill>
                  <a:schemeClr val="bg1"/>
                </a:solidFill>
              </a:rPr>
              <a:t>अद्भुत</a:t>
            </a:r>
            <a:r>
              <a:rPr lang="en-US" sz="3600" dirty="0">
                <a:solidFill>
                  <a:schemeClr val="bg1"/>
                </a:solidFill>
              </a:rPr>
              <a:t> </a:t>
            </a:r>
            <a:r>
              <a:rPr lang="en-US" sz="3600" dirty="0" err="1">
                <a:solidFill>
                  <a:schemeClr val="bg1"/>
                </a:solidFill>
              </a:rPr>
              <a:t>प्रतिभाएं</a:t>
            </a:r>
            <a:endParaRPr lang="en-US" sz="3600" dirty="0">
              <a:solidFill>
                <a:schemeClr val="bg1"/>
              </a:solidFill>
            </a:endParaRPr>
          </a:p>
        </p:txBody>
      </p:sp>
      <p:pic>
        <p:nvPicPr>
          <p:cNvPr id="9" name="Picture 8" descr="Text&#10;&#10;Description automatically generated">
            <a:extLst>
              <a:ext uri="{FF2B5EF4-FFF2-40B4-BE49-F238E27FC236}">
                <a16:creationId xmlns:a16="http://schemas.microsoft.com/office/drawing/2014/main" id="{0E3FE49C-57C6-46F1-BD83-CF8988BE8754}"/>
              </a:ext>
            </a:extLst>
          </p:cNvPr>
          <p:cNvPicPr>
            <a:picLocks noChangeAspect="1"/>
          </p:cNvPicPr>
          <p:nvPr/>
        </p:nvPicPr>
        <p:blipFill rotWithShape="1">
          <a:blip r:embed="rId5">
            <a:extLst>
              <a:ext uri="{28A0092B-C50C-407E-A947-70E740481C1C}">
                <a14:useLocalDpi xmlns:a14="http://schemas.microsoft.com/office/drawing/2010/main" val="0"/>
              </a:ext>
            </a:extLst>
          </a:blip>
          <a:srcRect r="66686" b="22907"/>
          <a:stretch/>
        </p:blipFill>
        <p:spPr>
          <a:xfrm>
            <a:off x="1683397" y="1404695"/>
            <a:ext cx="1852563" cy="3585600"/>
          </a:xfrm>
          <a:prstGeom prst="roundRect">
            <a:avLst>
              <a:gd name="adj" fmla="val 8594"/>
            </a:avLst>
          </a:prstGeom>
          <a:solidFill>
            <a:srgbClr val="FFFFFF">
              <a:shade val="85000"/>
            </a:srgbClr>
          </a:solidFill>
          <a:ln>
            <a:solidFill>
              <a:srgbClr val="AC2431"/>
            </a:solidFill>
          </a:ln>
          <a:effectLst>
            <a:reflection blurRad="12700" stA="38000" endPos="28000" dist="5000" dir="5400000" sy="-100000" algn="bl" rotWithShape="0"/>
          </a:effectLst>
        </p:spPr>
      </p:pic>
      <p:pic>
        <p:nvPicPr>
          <p:cNvPr id="11" name="Picture 10" descr="A child in a blue dress&#10;&#10;Description automatically generated">
            <a:extLst>
              <a:ext uri="{FF2B5EF4-FFF2-40B4-BE49-F238E27FC236}">
                <a16:creationId xmlns:a16="http://schemas.microsoft.com/office/drawing/2014/main" id="{91A8FAF2-C846-4479-94CA-724844D2E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990" y="8364223"/>
            <a:ext cx="2201775" cy="2616200"/>
          </a:xfrm>
          <a:prstGeom prst="rect">
            <a:avLst/>
          </a:prstGeom>
          <a:ln w="190500" cap="sq">
            <a:solidFill>
              <a:srgbClr val="AC243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id="{B462DAC7-FF70-4931-AEB8-5C5A4D0FBC55}"/>
              </a:ext>
            </a:extLst>
          </p:cNvPr>
          <p:cNvSpPr txBox="1"/>
          <p:nvPr/>
        </p:nvSpPr>
        <p:spPr>
          <a:xfrm>
            <a:off x="2119086" y="5362612"/>
            <a:ext cx="6146747" cy="2677656"/>
          </a:xfrm>
          <a:prstGeom prst="rect">
            <a:avLst/>
          </a:prstGeom>
          <a:noFill/>
        </p:spPr>
        <p:txBody>
          <a:bodyPr wrap="square">
            <a:spAutoFit/>
          </a:bodyPr>
          <a:lstStyle/>
          <a:p>
            <a:pPr algn="just"/>
            <a:r>
              <a:rPr lang="en-US" sz="2400" dirty="0">
                <a:solidFill>
                  <a:srgbClr val="AC2431"/>
                </a:solidFill>
              </a:rPr>
              <a:t>‘ </a:t>
            </a:r>
            <a:r>
              <a:rPr lang="en-US" sz="2400" dirty="0" err="1">
                <a:solidFill>
                  <a:srgbClr val="AC2431"/>
                </a:solidFill>
              </a:rPr>
              <a:t>मैंने</a:t>
            </a:r>
            <a:r>
              <a:rPr lang="en-US" sz="2400" dirty="0">
                <a:solidFill>
                  <a:srgbClr val="AC2431"/>
                </a:solidFill>
              </a:rPr>
              <a:t> </a:t>
            </a:r>
            <a:r>
              <a:rPr lang="en-US" sz="2400" dirty="0" err="1">
                <a:solidFill>
                  <a:srgbClr val="AC2431"/>
                </a:solidFill>
              </a:rPr>
              <a:t>जाना</a:t>
            </a:r>
            <a:r>
              <a:rPr lang="en-US" sz="2400" dirty="0">
                <a:solidFill>
                  <a:srgbClr val="AC2431"/>
                </a:solidFill>
              </a:rPr>
              <a:t> </a:t>
            </a:r>
            <a:r>
              <a:rPr lang="en-US" sz="2400" dirty="0" err="1">
                <a:solidFill>
                  <a:srgbClr val="AC2431"/>
                </a:solidFill>
              </a:rPr>
              <a:t>है</a:t>
            </a:r>
            <a:r>
              <a:rPr lang="en-US" sz="2400" dirty="0">
                <a:solidFill>
                  <a:srgbClr val="AC2431"/>
                </a:solidFill>
              </a:rPr>
              <a:t>  </a:t>
            </a:r>
            <a:r>
              <a:rPr lang="en-US" sz="2400" dirty="0" err="1">
                <a:solidFill>
                  <a:srgbClr val="AC2431"/>
                </a:solidFill>
              </a:rPr>
              <a:t>पैरों</a:t>
            </a:r>
            <a:r>
              <a:rPr lang="en-US" sz="2400" dirty="0">
                <a:solidFill>
                  <a:srgbClr val="AC2431"/>
                </a:solidFill>
              </a:rPr>
              <a:t> </a:t>
            </a:r>
            <a:r>
              <a:rPr lang="en-US" sz="2400" dirty="0" err="1">
                <a:solidFill>
                  <a:srgbClr val="AC2431"/>
                </a:solidFill>
              </a:rPr>
              <a:t>से</a:t>
            </a:r>
            <a:r>
              <a:rPr lang="en-US" sz="2400" dirty="0">
                <a:solidFill>
                  <a:srgbClr val="AC2431"/>
                </a:solidFill>
              </a:rPr>
              <a:t> </a:t>
            </a:r>
            <a:r>
              <a:rPr lang="en-US" sz="2400" dirty="0" err="1">
                <a:solidFill>
                  <a:srgbClr val="AC2431"/>
                </a:solidFill>
              </a:rPr>
              <a:t>भी</a:t>
            </a:r>
            <a:r>
              <a:rPr lang="en-US" sz="2400" dirty="0">
                <a:solidFill>
                  <a:srgbClr val="AC2431"/>
                </a:solidFill>
              </a:rPr>
              <a:t> </a:t>
            </a:r>
            <a:r>
              <a:rPr lang="en-US" sz="2400" dirty="0" err="1">
                <a:solidFill>
                  <a:srgbClr val="AC2431"/>
                </a:solidFill>
              </a:rPr>
              <a:t>उड़ना</a:t>
            </a:r>
            <a:r>
              <a:rPr lang="en-US" sz="2400" dirty="0">
                <a:solidFill>
                  <a:srgbClr val="AC2431"/>
                </a:solidFill>
              </a:rPr>
              <a:t> ‘</a:t>
            </a:r>
          </a:p>
          <a:p>
            <a:pPr algn="just"/>
            <a:r>
              <a:rPr lang="en-US" sz="2400" dirty="0">
                <a:solidFill>
                  <a:srgbClr val="AC2431"/>
                </a:solidFill>
              </a:rPr>
              <a:t> </a:t>
            </a:r>
            <a:r>
              <a:rPr lang="en-US" sz="2400" dirty="0" err="1">
                <a:solidFill>
                  <a:srgbClr val="AC2431"/>
                </a:solidFill>
              </a:rPr>
              <a:t>यह</a:t>
            </a:r>
            <a:r>
              <a:rPr lang="en-US" sz="2400" dirty="0">
                <a:solidFill>
                  <a:srgbClr val="AC2431"/>
                </a:solidFill>
              </a:rPr>
              <a:t> </a:t>
            </a:r>
            <a:r>
              <a:rPr lang="en-US" sz="2400" dirty="0" err="1">
                <a:solidFill>
                  <a:srgbClr val="AC2431"/>
                </a:solidFill>
              </a:rPr>
              <a:t>बात</a:t>
            </a:r>
            <a:r>
              <a:rPr lang="en-US" sz="2400" dirty="0">
                <a:solidFill>
                  <a:srgbClr val="AC2431"/>
                </a:solidFill>
              </a:rPr>
              <a:t> </a:t>
            </a:r>
            <a:r>
              <a:rPr lang="en-US" sz="2400" dirty="0" err="1">
                <a:solidFill>
                  <a:srgbClr val="AC2431"/>
                </a:solidFill>
              </a:rPr>
              <a:t>शांतनु</a:t>
            </a:r>
            <a:r>
              <a:rPr lang="en-US" sz="2400" dirty="0">
                <a:solidFill>
                  <a:srgbClr val="AC2431"/>
                </a:solidFill>
              </a:rPr>
              <a:t> </a:t>
            </a:r>
            <a:r>
              <a:rPr lang="en-US" sz="2400" dirty="0" err="1">
                <a:solidFill>
                  <a:srgbClr val="AC2431"/>
                </a:solidFill>
              </a:rPr>
              <a:t>के</a:t>
            </a:r>
            <a:r>
              <a:rPr lang="en-US" sz="2400" dirty="0">
                <a:solidFill>
                  <a:srgbClr val="AC2431"/>
                </a:solidFill>
              </a:rPr>
              <a:t> </a:t>
            </a:r>
            <a:r>
              <a:rPr lang="en-US" sz="2400" dirty="0" err="1">
                <a:solidFill>
                  <a:srgbClr val="AC2431"/>
                </a:solidFill>
              </a:rPr>
              <a:t>लिए</a:t>
            </a:r>
            <a:r>
              <a:rPr lang="en-US" sz="2400" dirty="0">
                <a:solidFill>
                  <a:srgbClr val="AC2431"/>
                </a:solidFill>
              </a:rPr>
              <a:t> </a:t>
            </a:r>
            <a:r>
              <a:rPr lang="en-US" sz="2400" dirty="0" err="1">
                <a:solidFill>
                  <a:srgbClr val="AC2431"/>
                </a:solidFill>
              </a:rPr>
              <a:t>शत</a:t>
            </a:r>
            <a:r>
              <a:rPr lang="en-US" sz="2400" dirty="0">
                <a:solidFill>
                  <a:srgbClr val="AC2431"/>
                </a:solidFill>
              </a:rPr>
              <a:t> </a:t>
            </a:r>
            <a:r>
              <a:rPr lang="en-US" sz="2400" dirty="0" err="1">
                <a:solidFill>
                  <a:srgbClr val="AC2431"/>
                </a:solidFill>
              </a:rPr>
              <a:t>प्रतिशत</a:t>
            </a:r>
            <a:r>
              <a:rPr lang="en-US" sz="2400" dirty="0">
                <a:solidFill>
                  <a:srgbClr val="AC2431"/>
                </a:solidFill>
              </a:rPr>
              <a:t> </a:t>
            </a:r>
            <a:r>
              <a:rPr lang="en-US" sz="2400" dirty="0" err="1">
                <a:solidFill>
                  <a:srgbClr val="AC2431"/>
                </a:solidFill>
              </a:rPr>
              <a:t>चरितार्थ</a:t>
            </a:r>
            <a:r>
              <a:rPr lang="en-US" sz="2400" dirty="0">
                <a:solidFill>
                  <a:srgbClr val="AC2431"/>
                </a:solidFill>
              </a:rPr>
              <a:t> </a:t>
            </a:r>
            <a:r>
              <a:rPr lang="en-US" sz="2400" dirty="0" err="1">
                <a:solidFill>
                  <a:srgbClr val="AC2431"/>
                </a:solidFill>
              </a:rPr>
              <a:t>होती</a:t>
            </a:r>
            <a:r>
              <a:rPr lang="en-US" sz="2400" dirty="0">
                <a:solidFill>
                  <a:srgbClr val="AC2431"/>
                </a:solidFill>
              </a:rPr>
              <a:t> </a:t>
            </a:r>
            <a:r>
              <a:rPr lang="en-US" sz="2400" dirty="0" err="1">
                <a:solidFill>
                  <a:srgbClr val="AC2431"/>
                </a:solidFill>
              </a:rPr>
              <a:t>है।शांतनु</a:t>
            </a:r>
            <a:r>
              <a:rPr lang="en-US" sz="2400" dirty="0">
                <a:solidFill>
                  <a:srgbClr val="AC2431"/>
                </a:solidFill>
              </a:rPr>
              <a:t> </a:t>
            </a:r>
            <a:r>
              <a:rPr lang="en-US" sz="2400" dirty="0" err="1">
                <a:solidFill>
                  <a:srgbClr val="AC2431"/>
                </a:solidFill>
              </a:rPr>
              <a:t>कक्षा</a:t>
            </a:r>
            <a:r>
              <a:rPr lang="en-US" sz="2400" dirty="0">
                <a:solidFill>
                  <a:srgbClr val="AC2431"/>
                </a:solidFill>
              </a:rPr>
              <a:t> 8 </a:t>
            </a:r>
            <a:r>
              <a:rPr lang="en-US" sz="2400" dirty="0" err="1">
                <a:solidFill>
                  <a:srgbClr val="AC2431"/>
                </a:solidFill>
              </a:rPr>
              <a:t>में</a:t>
            </a:r>
            <a:r>
              <a:rPr lang="en-US" sz="2400" dirty="0">
                <a:solidFill>
                  <a:srgbClr val="AC2431"/>
                </a:solidFill>
              </a:rPr>
              <a:t> </a:t>
            </a:r>
            <a:r>
              <a:rPr lang="en-US" sz="2400" dirty="0" err="1">
                <a:solidFill>
                  <a:srgbClr val="AC2431"/>
                </a:solidFill>
              </a:rPr>
              <a:t>पढ़ते</a:t>
            </a:r>
            <a:r>
              <a:rPr lang="en-US" sz="2400" dirty="0">
                <a:solidFill>
                  <a:srgbClr val="AC2431"/>
                </a:solidFill>
              </a:rPr>
              <a:t> </a:t>
            </a:r>
            <a:r>
              <a:rPr lang="en-US" sz="2400" dirty="0" err="1">
                <a:solidFill>
                  <a:srgbClr val="AC2431"/>
                </a:solidFill>
              </a:rPr>
              <a:t>हैं</a:t>
            </a:r>
            <a:r>
              <a:rPr lang="en-US" sz="2400" dirty="0">
                <a:solidFill>
                  <a:srgbClr val="AC2431"/>
                </a:solidFill>
              </a:rPr>
              <a:t>। </a:t>
            </a:r>
            <a:r>
              <a:rPr lang="en-US" sz="2400" dirty="0" err="1">
                <a:solidFill>
                  <a:srgbClr val="AC2431"/>
                </a:solidFill>
              </a:rPr>
              <a:t>नृत्य</a:t>
            </a:r>
            <a:r>
              <a:rPr lang="en-US" sz="2400" dirty="0">
                <a:solidFill>
                  <a:srgbClr val="AC2431"/>
                </a:solidFill>
              </a:rPr>
              <a:t> </a:t>
            </a:r>
            <a:r>
              <a:rPr lang="en-US" sz="2400" dirty="0" err="1">
                <a:solidFill>
                  <a:srgbClr val="AC2431"/>
                </a:solidFill>
              </a:rPr>
              <a:t>के</a:t>
            </a:r>
            <a:r>
              <a:rPr lang="en-US" sz="2400" dirty="0">
                <a:solidFill>
                  <a:srgbClr val="AC2431"/>
                </a:solidFill>
              </a:rPr>
              <a:t> </a:t>
            </a:r>
            <a:r>
              <a:rPr lang="en-US" sz="2400" dirty="0" err="1">
                <a:solidFill>
                  <a:srgbClr val="AC2431"/>
                </a:solidFill>
              </a:rPr>
              <a:t>विभिन्न</a:t>
            </a:r>
            <a:r>
              <a:rPr lang="en-US" sz="2400" dirty="0">
                <a:solidFill>
                  <a:srgbClr val="AC2431"/>
                </a:solidFill>
              </a:rPr>
              <a:t> </a:t>
            </a:r>
            <a:r>
              <a:rPr lang="en-US" sz="2400" dirty="0" err="1">
                <a:solidFill>
                  <a:srgbClr val="AC2431"/>
                </a:solidFill>
              </a:rPr>
              <a:t>शैलियों</a:t>
            </a:r>
            <a:r>
              <a:rPr lang="en-US" sz="2400" dirty="0">
                <a:solidFill>
                  <a:srgbClr val="AC2431"/>
                </a:solidFill>
              </a:rPr>
              <a:t> </a:t>
            </a:r>
            <a:r>
              <a:rPr lang="en-US" sz="2400" dirty="0" err="1">
                <a:solidFill>
                  <a:srgbClr val="AC2431"/>
                </a:solidFill>
              </a:rPr>
              <a:t>पर</a:t>
            </a:r>
            <a:r>
              <a:rPr lang="en-US" sz="2400" dirty="0">
                <a:solidFill>
                  <a:srgbClr val="AC2431"/>
                </a:solidFill>
              </a:rPr>
              <a:t> </a:t>
            </a:r>
            <a:r>
              <a:rPr lang="en-US" sz="2400" dirty="0" err="1">
                <a:solidFill>
                  <a:srgbClr val="AC2431"/>
                </a:solidFill>
              </a:rPr>
              <a:t>पूरी</a:t>
            </a:r>
            <a:r>
              <a:rPr lang="en-US" sz="2400" dirty="0">
                <a:solidFill>
                  <a:srgbClr val="AC2431"/>
                </a:solidFill>
              </a:rPr>
              <a:t> </a:t>
            </a:r>
            <a:r>
              <a:rPr lang="en-US" sz="2400" dirty="0" err="1">
                <a:solidFill>
                  <a:srgbClr val="AC2431"/>
                </a:solidFill>
              </a:rPr>
              <a:t>क्षमता</a:t>
            </a:r>
            <a:r>
              <a:rPr lang="en-US" sz="2400" dirty="0">
                <a:solidFill>
                  <a:srgbClr val="AC2431"/>
                </a:solidFill>
              </a:rPr>
              <a:t> </a:t>
            </a:r>
            <a:r>
              <a:rPr lang="en-US" sz="2400" dirty="0" err="1">
                <a:solidFill>
                  <a:srgbClr val="AC2431"/>
                </a:solidFill>
              </a:rPr>
              <a:t>रखते</a:t>
            </a:r>
            <a:r>
              <a:rPr lang="en-US" sz="2400" dirty="0">
                <a:solidFill>
                  <a:srgbClr val="AC2431"/>
                </a:solidFill>
              </a:rPr>
              <a:t> </a:t>
            </a:r>
            <a:r>
              <a:rPr lang="en-US" sz="2400" dirty="0" err="1">
                <a:solidFill>
                  <a:srgbClr val="AC2431"/>
                </a:solidFill>
              </a:rPr>
              <a:t>हैं</a:t>
            </a:r>
            <a:r>
              <a:rPr lang="en-US" sz="2400" dirty="0">
                <a:solidFill>
                  <a:srgbClr val="AC2431"/>
                </a:solidFill>
              </a:rPr>
              <a:t>। </a:t>
            </a:r>
            <a:r>
              <a:rPr lang="en-US" sz="2400" dirty="0" err="1">
                <a:solidFill>
                  <a:srgbClr val="AC2431"/>
                </a:solidFill>
              </a:rPr>
              <a:t>जिस</a:t>
            </a:r>
            <a:r>
              <a:rPr lang="en-US" sz="2400" dirty="0">
                <a:solidFill>
                  <a:srgbClr val="AC2431"/>
                </a:solidFill>
              </a:rPr>
              <a:t> भी </a:t>
            </a:r>
            <a:r>
              <a:rPr lang="en-US" sz="2400" dirty="0" err="1">
                <a:solidFill>
                  <a:srgbClr val="AC2431"/>
                </a:solidFill>
              </a:rPr>
              <a:t>प्रतियोगिता</a:t>
            </a:r>
            <a:r>
              <a:rPr lang="en-US" sz="2400" dirty="0">
                <a:solidFill>
                  <a:srgbClr val="AC2431"/>
                </a:solidFill>
              </a:rPr>
              <a:t> </a:t>
            </a:r>
            <a:r>
              <a:rPr lang="en-US" sz="2400" dirty="0" err="1">
                <a:solidFill>
                  <a:srgbClr val="AC2431"/>
                </a:solidFill>
              </a:rPr>
              <a:t>में</a:t>
            </a:r>
            <a:r>
              <a:rPr lang="en-US" sz="2400" dirty="0">
                <a:solidFill>
                  <a:srgbClr val="AC2431"/>
                </a:solidFill>
              </a:rPr>
              <a:t> </a:t>
            </a:r>
            <a:r>
              <a:rPr lang="en-US" sz="2400" dirty="0" err="1">
                <a:solidFill>
                  <a:srgbClr val="AC2431"/>
                </a:solidFill>
              </a:rPr>
              <a:t>उतरते</a:t>
            </a:r>
            <a:r>
              <a:rPr lang="en-US" sz="2400" dirty="0">
                <a:solidFill>
                  <a:srgbClr val="AC2431"/>
                </a:solidFill>
              </a:rPr>
              <a:t> </a:t>
            </a:r>
            <a:r>
              <a:rPr lang="en-US" sz="2400" dirty="0" err="1">
                <a:solidFill>
                  <a:srgbClr val="AC2431"/>
                </a:solidFill>
              </a:rPr>
              <a:t>हैं</a:t>
            </a:r>
            <a:r>
              <a:rPr lang="en-US" sz="2400" dirty="0">
                <a:solidFill>
                  <a:srgbClr val="AC2431"/>
                </a:solidFill>
              </a:rPr>
              <a:t>, </a:t>
            </a:r>
            <a:r>
              <a:rPr lang="en-US" sz="2400" dirty="0" err="1">
                <a:solidFill>
                  <a:srgbClr val="AC2431"/>
                </a:solidFill>
              </a:rPr>
              <a:t>अपनी</a:t>
            </a:r>
            <a:r>
              <a:rPr lang="en-US" sz="2400" dirty="0">
                <a:solidFill>
                  <a:srgbClr val="AC2431"/>
                </a:solidFill>
              </a:rPr>
              <a:t> </a:t>
            </a:r>
            <a:r>
              <a:rPr lang="en-US" sz="2400" dirty="0" err="1">
                <a:solidFill>
                  <a:srgbClr val="AC2431"/>
                </a:solidFill>
              </a:rPr>
              <a:t>अनोखी</a:t>
            </a:r>
            <a:r>
              <a:rPr lang="en-US" sz="2400" dirty="0">
                <a:solidFill>
                  <a:srgbClr val="AC2431"/>
                </a:solidFill>
              </a:rPr>
              <a:t> </a:t>
            </a:r>
            <a:r>
              <a:rPr lang="en-US" sz="2400" dirty="0" err="1">
                <a:solidFill>
                  <a:srgbClr val="AC2431"/>
                </a:solidFill>
              </a:rPr>
              <a:t>पहचान</a:t>
            </a:r>
            <a:r>
              <a:rPr lang="en-US" sz="2400" dirty="0">
                <a:solidFill>
                  <a:srgbClr val="AC2431"/>
                </a:solidFill>
              </a:rPr>
              <a:t> </a:t>
            </a:r>
            <a:r>
              <a:rPr lang="en-US" sz="2400" dirty="0" err="1">
                <a:solidFill>
                  <a:srgbClr val="AC2431"/>
                </a:solidFill>
              </a:rPr>
              <a:t>कायम</a:t>
            </a:r>
            <a:r>
              <a:rPr lang="en-US" sz="2400" dirty="0">
                <a:solidFill>
                  <a:srgbClr val="AC2431"/>
                </a:solidFill>
              </a:rPr>
              <a:t> </a:t>
            </a:r>
            <a:r>
              <a:rPr lang="en-US" sz="2400" dirty="0" err="1">
                <a:solidFill>
                  <a:srgbClr val="AC2431"/>
                </a:solidFill>
              </a:rPr>
              <a:t>रखते</a:t>
            </a:r>
            <a:r>
              <a:rPr lang="en-US" sz="2400" dirty="0">
                <a:solidFill>
                  <a:srgbClr val="AC2431"/>
                </a:solidFill>
              </a:rPr>
              <a:t> </a:t>
            </a:r>
            <a:r>
              <a:rPr lang="en-US" sz="2400" dirty="0" err="1">
                <a:solidFill>
                  <a:srgbClr val="AC2431"/>
                </a:solidFill>
              </a:rPr>
              <a:t>हैं</a:t>
            </a:r>
            <a:r>
              <a:rPr lang="en-US" sz="2400" dirty="0">
                <a:solidFill>
                  <a:srgbClr val="AC2431"/>
                </a:solidFill>
              </a:rPr>
              <a:t> ।</a:t>
            </a:r>
            <a:r>
              <a:rPr lang="en-US" sz="2400" dirty="0" err="1">
                <a:solidFill>
                  <a:srgbClr val="AC2431"/>
                </a:solidFill>
              </a:rPr>
              <a:t>वाद्य</a:t>
            </a:r>
            <a:r>
              <a:rPr lang="en-US" sz="2400" dirty="0">
                <a:solidFill>
                  <a:srgbClr val="AC2431"/>
                </a:solidFill>
              </a:rPr>
              <a:t> </a:t>
            </a:r>
            <a:r>
              <a:rPr lang="en-US" sz="2400" dirty="0" err="1">
                <a:solidFill>
                  <a:srgbClr val="AC2431"/>
                </a:solidFill>
              </a:rPr>
              <a:t>यंत्रों</a:t>
            </a:r>
            <a:r>
              <a:rPr lang="en-US" sz="2400" dirty="0">
                <a:solidFill>
                  <a:srgbClr val="AC2431"/>
                </a:solidFill>
              </a:rPr>
              <a:t> </a:t>
            </a:r>
            <a:r>
              <a:rPr lang="en-US" sz="2400" dirty="0" err="1">
                <a:solidFill>
                  <a:srgbClr val="AC2431"/>
                </a:solidFill>
              </a:rPr>
              <a:t>का</a:t>
            </a:r>
            <a:r>
              <a:rPr lang="en-US" sz="2400" dirty="0">
                <a:solidFill>
                  <a:srgbClr val="AC2431"/>
                </a:solidFill>
              </a:rPr>
              <a:t> भी </a:t>
            </a:r>
            <a:r>
              <a:rPr lang="en-US" sz="2400" dirty="0" err="1">
                <a:solidFill>
                  <a:srgbClr val="AC2431"/>
                </a:solidFill>
              </a:rPr>
              <a:t>शौक</a:t>
            </a:r>
            <a:r>
              <a:rPr lang="en-US" sz="2400" dirty="0">
                <a:solidFill>
                  <a:srgbClr val="AC2431"/>
                </a:solidFill>
              </a:rPr>
              <a:t> </a:t>
            </a:r>
            <a:r>
              <a:rPr lang="en-US" sz="2400" dirty="0" err="1">
                <a:solidFill>
                  <a:srgbClr val="AC2431"/>
                </a:solidFill>
              </a:rPr>
              <a:t>रखते</a:t>
            </a:r>
            <a:r>
              <a:rPr lang="en-US" sz="2400" dirty="0">
                <a:solidFill>
                  <a:srgbClr val="AC2431"/>
                </a:solidFill>
              </a:rPr>
              <a:t> </a:t>
            </a:r>
            <a:r>
              <a:rPr lang="en-US" sz="2400" dirty="0" err="1">
                <a:solidFill>
                  <a:srgbClr val="AC2431"/>
                </a:solidFill>
              </a:rPr>
              <a:t>हैं</a:t>
            </a:r>
            <a:r>
              <a:rPr lang="en-US" sz="2400" dirty="0">
                <a:solidFill>
                  <a:srgbClr val="AC2431"/>
                </a:solidFill>
              </a:rPr>
              <a:t> ।</a:t>
            </a:r>
            <a:r>
              <a:rPr lang="en-US" sz="2400" dirty="0" err="1">
                <a:solidFill>
                  <a:srgbClr val="AC2431"/>
                </a:solidFill>
              </a:rPr>
              <a:t>ईश्वर</a:t>
            </a:r>
            <a:r>
              <a:rPr lang="en-US" sz="2400" dirty="0">
                <a:solidFill>
                  <a:srgbClr val="AC2431"/>
                </a:solidFill>
              </a:rPr>
              <a:t> </a:t>
            </a:r>
            <a:r>
              <a:rPr lang="hi-IN" sz="2400" dirty="0">
                <a:solidFill>
                  <a:srgbClr val="AC2431"/>
                </a:solidFill>
              </a:rPr>
              <a:t>इन्हें</a:t>
            </a:r>
            <a:r>
              <a:rPr lang="en-IN" sz="2400" dirty="0">
                <a:solidFill>
                  <a:srgbClr val="AC2431"/>
                </a:solidFill>
              </a:rPr>
              <a:t> </a:t>
            </a:r>
            <a:r>
              <a:rPr lang="en-US" sz="2400" dirty="0" err="1">
                <a:solidFill>
                  <a:srgbClr val="AC2431"/>
                </a:solidFill>
              </a:rPr>
              <a:t>हर</a:t>
            </a:r>
            <a:r>
              <a:rPr lang="en-US" sz="2400" dirty="0">
                <a:solidFill>
                  <a:srgbClr val="AC2431"/>
                </a:solidFill>
              </a:rPr>
              <a:t> </a:t>
            </a:r>
            <a:r>
              <a:rPr lang="en-US" sz="2400" dirty="0" err="1">
                <a:solidFill>
                  <a:srgbClr val="AC2431"/>
                </a:solidFill>
              </a:rPr>
              <a:t>क्षेत्र</a:t>
            </a:r>
            <a:r>
              <a:rPr lang="en-US" sz="2400" dirty="0">
                <a:solidFill>
                  <a:srgbClr val="AC2431"/>
                </a:solidFill>
              </a:rPr>
              <a:t> </a:t>
            </a:r>
            <a:r>
              <a:rPr lang="en-US" sz="2400" dirty="0" err="1">
                <a:solidFill>
                  <a:srgbClr val="AC2431"/>
                </a:solidFill>
              </a:rPr>
              <a:t>में</a:t>
            </a:r>
            <a:r>
              <a:rPr lang="en-US" sz="2400" dirty="0">
                <a:solidFill>
                  <a:srgbClr val="AC2431"/>
                </a:solidFill>
              </a:rPr>
              <a:t> </a:t>
            </a:r>
            <a:r>
              <a:rPr lang="en-US" sz="2400" dirty="0" err="1">
                <a:solidFill>
                  <a:srgbClr val="AC2431"/>
                </a:solidFill>
              </a:rPr>
              <a:t>सफलता</a:t>
            </a:r>
            <a:r>
              <a:rPr lang="en-US" sz="2400" dirty="0">
                <a:solidFill>
                  <a:srgbClr val="AC2431"/>
                </a:solidFill>
              </a:rPr>
              <a:t> </a:t>
            </a:r>
            <a:r>
              <a:rPr lang="hi-IN" sz="2400" i="0" dirty="0">
                <a:solidFill>
                  <a:srgbClr val="AC2431"/>
                </a:solidFill>
                <a:effectLst/>
                <a:latin typeface="arial" panose="020B0604020202020204" pitchFamily="34" charset="0"/>
              </a:rPr>
              <a:t>दें</a:t>
            </a:r>
            <a:r>
              <a:rPr lang="hi-IN" sz="2400" b="0" i="0" dirty="0">
                <a:solidFill>
                  <a:srgbClr val="4D5156"/>
                </a:solidFill>
                <a:effectLst/>
                <a:latin typeface="arial" panose="020B0604020202020204" pitchFamily="34" charset="0"/>
              </a:rPr>
              <a:t> </a:t>
            </a:r>
            <a:r>
              <a:rPr lang="en-US" sz="2400" dirty="0">
                <a:solidFill>
                  <a:srgbClr val="AC2431"/>
                </a:solidFill>
              </a:rPr>
              <a:t>।</a:t>
            </a:r>
          </a:p>
        </p:txBody>
      </p:sp>
      <p:sp>
        <p:nvSpPr>
          <p:cNvPr id="15" name="TextBox 14">
            <a:extLst>
              <a:ext uri="{FF2B5EF4-FFF2-40B4-BE49-F238E27FC236}">
                <a16:creationId xmlns:a16="http://schemas.microsoft.com/office/drawing/2014/main" id="{966A2037-A36C-4BFB-B8B5-4195658DD84D}"/>
              </a:ext>
            </a:extLst>
          </p:cNvPr>
          <p:cNvSpPr txBox="1"/>
          <p:nvPr/>
        </p:nvSpPr>
        <p:spPr>
          <a:xfrm>
            <a:off x="4459147" y="8656660"/>
            <a:ext cx="5054600" cy="2308324"/>
          </a:xfrm>
          <a:prstGeom prst="rect">
            <a:avLst/>
          </a:prstGeom>
          <a:noFill/>
        </p:spPr>
        <p:txBody>
          <a:bodyPr wrap="square">
            <a:spAutoFit/>
          </a:bodyPr>
          <a:lstStyle/>
          <a:p>
            <a:pPr algn="just"/>
            <a:r>
              <a:rPr lang="en-US" dirty="0">
                <a:solidFill>
                  <a:srgbClr val="AC2431"/>
                </a:solidFill>
              </a:rPr>
              <a:t>‘</a:t>
            </a:r>
            <a:r>
              <a:rPr lang="en-US" dirty="0" err="1">
                <a:solidFill>
                  <a:srgbClr val="AC2431"/>
                </a:solidFill>
              </a:rPr>
              <a:t>मेरी</a:t>
            </a:r>
            <a:r>
              <a:rPr lang="en-US" dirty="0">
                <a:solidFill>
                  <a:srgbClr val="AC2431"/>
                </a:solidFill>
              </a:rPr>
              <a:t> </a:t>
            </a:r>
            <a:r>
              <a:rPr lang="en-US" dirty="0" err="1">
                <a:solidFill>
                  <a:srgbClr val="AC2431"/>
                </a:solidFill>
              </a:rPr>
              <a:t>आंखों</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सपने</a:t>
            </a:r>
            <a:r>
              <a:rPr lang="en-US" dirty="0">
                <a:solidFill>
                  <a:srgbClr val="AC2431"/>
                </a:solidFill>
              </a:rPr>
              <a:t> </a:t>
            </a:r>
            <a:r>
              <a:rPr lang="en-US" dirty="0" err="1">
                <a:solidFill>
                  <a:srgbClr val="AC2431"/>
                </a:solidFill>
              </a:rPr>
              <a:t>हैं</a:t>
            </a:r>
            <a:r>
              <a:rPr lang="en-US" dirty="0">
                <a:solidFill>
                  <a:srgbClr val="AC2431"/>
                </a:solidFill>
              </a:rPr>
              <a:t> , </a:t>
            </a:r>
            <a:r>
              <a:rPr lang="en-US" dirty="0" err="1">
                <a:solidFill>
                  <a:srgbClr val="AC2431"/>
                </a:solidFill>
              </a:rPr>
              <a:t>सपनों</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थिरकता</a:t>
            </a:r>
            <a:r>
              <a:rPr lang="en-US" dirty="0">
                <a:solidFill>
                  <a:srgbClr val="AC2431"/>
                </a:solidFill>
              </a:rPr>
              <a:t> </a:t>
            </a:r>
            <a:r>
              <a:rPr lang="en-US" dirty="0" err="1">
                <a:solidFill>
                  <a:srgbClr val="AC2431"/>
                </a:solidFill>
              </a:rPr>
              <a:t>पंछी</a:t>
            </a:r>
            <a:r>
              <a:rPr lang="en-US" dirty="0">
                <a:solidFill>
                  <a:srgbClr val="AC2431"/>
                </a:solidFill>
              </a:rPr>
              <a:t> ‘ </a:t>
            </a:r>
          </a:p>
          <a:p>
            <a:pPr algn="just"/>
            <a:r>
              <a:rPr lang="en-US" dirty="0" err="1">
                <a:solidFill>
                  <a:srgbClr val="AC2431"/>
                </a:solidFill>
              </a:rPr>
              <a:t>सातवीं</a:t>
            </a:r>
            <a:r>
              <a:rPr lang="en-US" dirty="0">
                <a:solidFill>
                  <a:srgbClr val="AC2431"/>
                </a:solidFill>
              </a:rPr>
              <a:t> </a:t>
            </a:r>
            <a:r>
              <a:rPr lang="en-US" dirty="0" err="1">
                <a:solidFill>
                  <a:srgbClr val="AC2431"/>
                </a:solidFill>
              </a:rPr>
              <a:t>कक्षा</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सृष्टि</a:t>
            </a:r>
            <a:r>
              <a:rPr lang="en-US" dirty="0">
                <a:solidFill>
                  <a:srgbClr val="AC2431"/>
                </a:solidFill>
              </a:rPr>
              <a:t> </a:t>
            </a:r>
            <a:r>
              <a:rPr lang="en-US" dirty="0" err="1">
                <a:solidFill>
                  <a:srgbClr val="AC2431"/>
                </a:solidFill>
              </a:rPr>
              <a:t>मिश्रा</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पैर</a:t>
            </a:r>
            <a:r>
              <a:rPr lang="en-US" dirty="0">
                <a:solidFill>
                  <a:srgbClr val="AC2431"/>
                </a:solidFill>
              </a:rPr>
              <a:t> </a:t>
            </a:r>
            <a:r>
              <a:rPr lang="en-US" dirty="0" err="1">
                <a:solidFill>
                  <a:srgbClr val="AC2431"/>
                </a:solidFill>
              </a:rPr>
              <a:t>मंच</a:t>
            </a:r>
            <a:r>
              <a:rPr lang="en-US" dirty="0">
                <a:solidFill>
                  <a:srgbClr val="AC2431"/>
                </a:solidFill>
              </a:rPr>
              <a:t> </a:t>
            </a:r>
            <a:r>
              <a:rPr lang="en-US" dirty="0" err="1">
                <a:solidFill>
                  <a:srgbClr val="AC2431"/>
                </a:solidFill>
              </a:rPr>
              <a:t>पर</a:t>
            </a:r>
            <a:r>
              <a:rPr lang="en-US" dirty="0">
                <a:solidFill>
                  <a:srgbClr val="AC2431"/>
                </a:solidFill>
              </a:rPr>
              <a:t> </a:t>
            </a:r>
            <a:r>
              <a:rPr lang="en-US" dirty="0" err="1">
                <a:solidFill>
                  <a:srgbClr val="AC2431"/>
                </a:solidFill>
              </a:rPr>
              <a:t>पड़ते</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आत्मविश्वास</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चमक</a:t>
            </a:r>
            <a:r>
              <a:rPr lang="en-US" dirty="0">
                <a:solidFill>
                  <a:srgbClr val="AC2431"/>
                </a:solidFill>
              </a:rPr>
              <a:t> </a:t>
            </a:r>
            <a:r>
              <a:rPr lang="en-US" dirty="0" err="1">
                <a:solidFill>
                  <a:srgbClr val="AC2431"/>
                </a:solidFill>
              </a:rPr>
              <a:t>उठते</a:t>
            </a:r>
            <a:r>
              <a:rPr lang="en-US" dirty="0">
                <a:solidFill>
                  <a:srgbClr val="AC2431"/>
                </a:solidFill>
              </a:rPr>
              <a:t> </a:t>
            </a:r>
            <a:r>
              <a:rPr lang="en-US" dirty="0" err="1">
                <a:solidFill>
                  <a:srgbClr val="AC2431"/>
                </a:solidFill>
              </a:rPr>
              <a:t>हैं।नृत्य</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साथ</a:t>
            </a:r>
            <a:r>
              <a:rPr lang="en-US" dirty="0">
                <a:solidFill>
                  <a:srgbClr val="AC2431"/>
                </a:solidFill>
              </a:rPr>
              <a:t> </a:t>
            </a:r>
            <a:r>
              <a:rPr lang="en-US" dirty="0" err="1">
                <a:solidFill>
                  <a:srgbClr val="AC2431"/>
                </a:solidFill>
              </a:rPr>
              <a:t>सृष्टि</a:t>
            </a:r>
            <a:r>
              <a:rPr lang="en-US" dirty="0">
                <a:solidFill>
                  <a:srgbClr val="AC2431"/>
                </a:solidFill>
              </a:rPr>
              <a:t> </a:t>
            </a:r>
            <a:r>
              <a:rPr lang="en-US" dirty="0" err="1">
                <a:solidFill>
                  <a:srgbClr val="AC2431"/>
                </a:solidFill>
              </a:rPr>
              <a:t>कला</a:t>
            </a:r>
            <a:r>
              <a:rPr lang="en-US" dirty="0">
                <a:solidFill>
                  <a:srgbClr val="AC2431"/>
                </a:solidFill>
              </a:rPr>
              <a:t> </a:t>
            </a:r>
            <a:r>
              <a:rPr lang="en-US" dirty="0" err="1">
                <a:solidFill>
                  <a:srgbClr val="AC2431"/>
                </a:solidFill>
              </a:rPr>
              <a:t>और</a:t>
            </a:r>
            <a:r>
              <a:rPr lang="en-US" dirty="0">
                <a:solidFill>
                  <a:srgbClr val="AC2431"/>
                </a:solidFill>
              </a:rPr>
              <a:t> </a:t>
            </a:r>
            <a:r>
              <a:rPr lang="en-US" dirty="0" err="1">
                <a:solidFill>
                  <a:srgbClr val="AC2431"/>
                </a:solidFill>
              </a:rPr>
              <a:t>गणित</a:t>
            </a:r>
            <a:r>
              <a:rPr lang="en-US" dirty="0">
                <a:solidFill>
                  <a:srgbClr val="AC2431"/>
                </a:solidFill>
              </a:rPr>
              <a:t> </a:t>
            </a:r>
            <a:r>
              <a:rPr lang="en-US" dirty="0" err="1">
                <a:solidFill>
                  <a:srgbClr val="AC2431"/>
                </a:solidFill>
              </a:rPr>
              <a:t>में</a:t>
            </a:r>
            <a:r>
              <a:rPr lang="en-US" dirty="0">
                <a:solidFill>
                  <a:srgbClr val="AC2431"/>
                </a:solidFill>
              </a:rPr>
              <a:t> भी </a:t>
            </a:r>
            <a:r>
              <a:rPr lang="en-US" dirty="0" err="1">
                <a:solidFill>
                  <a:srgbClr val="AC2431"/>
                </a:solidFill>
              </a:rPr>
              <a:t>विशेष</a:t>
            </a:r>
            <a:r>
              <a:rPr lang="en-US" dirty="0">
                <a:solidFill>
                  <a:srgbClr val="AC2431"/>
                </a:solidFill>
              </a:rPr>
              <a:t> </a:t>
            </a:r>
            <a:r>
              <a:rPr lang="en-US" dirty="0" err="1">
                <a:solidFill>
                  <a:srgbClr val="AC2431"/>
                </a:solidFill>
              </a:rPr>
              <a:t>रुचि</a:t>
            </a:r>
            <a:r>
              <a:rPr lang="en-US" dirty="0">
                <a:solidFill>
                  <a:srgbClr val="AC2431"/>
                </a:solidFill>
              </a:rPr>
              <a:t> </a:t>
            </a:r>
            <a:r>
              <a:rPr lang="en-US" dirty="0" err="1">
                <a:solidFill>
                  <a:srgbClr val="AC2431"/>
                </a:solidFill>
              </a:rPr>
              <a:t>रखती</a:t>
            </a:r>
            <a:r>
              <a:rPr lang="en-US" dirty="0">
                <a:solidFill>
                  <a:srgbClr val="AC2431"/>
                </a:solidFill>
              </a:rPr>
              <a:t> </a:t>
            </a:r>
            <a:r>
              <a:rPr lang="en-US" sz="1800" dirty="0" err="1">
                <a:solidFill>
                  <a:srgbClr val="AC2431"/>
                </a:solidFill>
              </a:rPr>
              <a:t>हैं</a:t>
            </a:r>
            <a:r>
              <a:rPr lang="en-US" sz="1800" dirty="0">
                <a:solidFill>
                  <a:srgbClr val="AC2431"/>
                </a:solidFill>
              </a:rPr>
              <a:t> </a:t>
            </a:r>
            <a:r>
              <a:rPr lang="en-US" dirty="0">
                <a:solidFill>
                  <a:srgbClr val="AC2431"/>
                </a:solidFill>
              </a:rPr>
              <a:t>।</a:t>
            </a:r>
            <a:r>
              <a:rPr lang="en-US" dirty="0" err="1">
                <a:solidFill>
                  <a:srgbClr val="AC2431"/>
                </a:solidFill>
              </a:rPr>
              <a:t>उसके</a:t>
            </a:r>
            <a:r>
              <a:rPr lang="en-US" dirty="0">
                <a:solidFill>
                  <a:srgbClr val="AC2431"/>
                </a:solidFill>
              </a:rPr>
              <a:t> </a:t>
            </a:r>
            <a:r>
              <a:rPr lang="en-US" dirty="0" err="1">
                <a:solidFill>
                  <a:srgbClr val="AC2431"/>
                </a:solidFill>
              </a:rPr>
              <a:t>माता</a:t>
            </a:r>
            <a:r>
              <a:rPr lang="en-US" dirty="0">
                <a:solidFill>
                  <a:srgbClr val="AC2431"/>
                </a:solidFill>
              </a:rPr>
              <a:t> </a:t>
            </a:r>
            <a:r>
              <a:rPr lang="en-US" dirty="0" err="1">
                <a:solidFill>
                  <a:srgbClr val="AC2431"/>
                </a:solidFill>
              </a:rPr>
              <a:t>पिता</a:t>
            </a:r>
            <a:r>
              <a:rPr lang="en-US" dirty="0">
                <a:solidFill>
                  <a:srgbClr val="AC2431"/>
                </a:solidFill>
              </a:rPr>
              <a:t> भी </a:t>
            </a:r>
            <a:r>
              <a:rPr lang="en-US" dirty="0" err="1">
                <a:solidFill>
                  <a:srgbClr val="AC2431"/>
                </a:solidFill>
              </a:rPr>
              <a:t>उसकी</a:t>
            </a:r>
            <a:r>
              <a:rPr lang="en-US" dirty="0">
                <a:solidFill>
                  <a:srgbClr val="AC2431"/>
                </a:solidFill>
              </a:rPr>
              <a:t> </a:t>
            </a:r>
            <a:r>
              <a:rPr lang="en-US" dirty="0" err="1">
                <a:solidFill>
                  <a:srgbClr val="AC2431"/>
                </a:solidFill>
              </a:rPr>
              <a:t>दिलचस्पी</a:t>
            </a:r>
            <a:r>
              <a:rPr lang="en-US" dirty="0">
                <a:solidFill>
                  <a:srgbClr val="AC2431"/>
                </a:solidFill>
              </a:rPr>
              <a:t> </a:t>
            </a:r>
            <a:r>
              <a:rPr lang="en-US" dirty="0" err="1">
                <a:solidFill>
                  <a:srgbClr val="AC2431"/>
                </a:solidFill>
              </a:rPr>
              <a:t>और</a:t>
            </a:r>
            <a:r>
              <a:rPr lang="en-US" dirty="0">
                <a:solidFill>
                  <a:srgbClr val="AC2431"/>
                </a:solidFill>
              </a:rPr>
              <a:t> </a:t>
            </a:r>
            <a:r>
              <a:rPr lang="en-US" dirty="0" err="1">
                <a:solidFill>
                  <a:srgbClr val="AC2431"/>
                </a:solidFill>
              </a:rPr>
              <a:t>भविष्य</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पूरा</a:t>
            </a:r>
            <a:r>
              <a:rPr lang="en-US" dirty="0">
                <a:solidFill>
                  <a:srgbClr val="AC2431"/>
                </a:solidFill>
              </a:rPr>
              <a:t> </a:t>
            </a:r>
            <a:r>
              <a:rPr lang="en-US" dirty="0" err="1">
                <a:solidFill>
                  <a:srgbClr val="AC2431"/>
                </a:solidFill>
              </a:rPr>
              <a:t>ख्याल</a:t>
            </a:r>
            <a:r>
              <a:rPr lang="en-US" dirty="0">
                <a:solidFill>
                  <a:srgbClr val="AC2431"/>
                </a:solidFill>
              </a:rPr>
              <a:t> </a:t>
            </a:r>
            <a:r>
              <a:rPr lang="en-US" dirty="0" err="1">
                <a:solidFill>
                  <a:srgbClr val="AC2431"/>
                </a:solidFill>
              </a:rPr>
              <a:t>रखते</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मम्मी</a:t>
            </a:r>
            <a:r>
              <a:rPr lang="en-US" dirty="0">
                <a:solidFill>
                  <a:srgbClr val="AC2431"/>
                </a:solidFill>
              </a:rPr>
              <a:t> </a:t>
            </a:r>
            <a:r>
              <a:rPr lang="en-US" dirty="0" err="1">
                <a:solidFill>
                  <a:srgbClr val="AC2431"/>
                </a:solidFill>
              </a:rPr>
              <a:t>प्रियंका</a:t>
            </a:r>
            <a:r>
              <a:rPr lang="en-US" dirty="0">
                <a:solidFill>
                  <a:srgbClr val="AC2431"/>
                </a:solidFill>
              </a:rPr>
              <a:t> </a:t>
            </a:r>
            <a:r>
              <a:rPr lang="en-US" dirty="0" err="1">
                <a:solidFill>
                  <a:srgbClr val="AC2431"/>
                </a:solidFill>
              </a:rPr>
              <a:t>मिश्रा</a:t>
            </a:r>
            <a:r>
              <a:rPr lang="en-US" dirty="0">
                <a:solidFill>
                  <a:srgbClr val="AC2431"/>
                </a:solidFill>
              </a:rPr>
              <a:t> </a:t>
            </a:r>
            <a:r>
              <a:rPr lang="en-US" dirty="0" err="1">
                <a:solidFill>
                  <a:srgbClr val="AC2431"/>
                </a:solidFill>
              </a:rPr>
              <a:t>जो</a:t>
            </a:r>
            <a:r>
              <a:rPr lang="en-US" dirty="0">
                <a:solidFill>
                  <a:srgbClr val="AC2431"/>
                </a:solidFill>
              </a:rPr>
              <a:t> </a:t>
            </a:r>
            <a:r>
              <a:rPr lang="en-US" dirty="0" err="1">
                <a:solidFill>
                  <a:srgbClr val="AC2431"/>
                </a:solidFill>
              </a:rPr>
              <a:t>स्वयं</a:t>
            </a:r>
            <a:r>
              <a:rPr lang="en-US" dirty="0">
                <a:solidFill>
                  <a:srgbClr val="AC2431"/>
                </a:solidFill>
              </a:rPr>
              <a:t> </a:t>
            </a:r>
            <a:r>
              <a:rPr lang="en-US" dirty="0" err="1">
                <a:solidFill>
                  <a:srgbClr val="AC2431"/>
                </a:solidFill>
              </a:rPr>
              <a:t>एक</a:t>
            </a:r>
            <a:r>
              <a:rPr lang="en-US" dirty="0">
                <a:solidFill>
                  <a:srgbClr val="AC2431"/>
                </a:solidFill>
              </a:rPr>
              <a:t> </a:t>
            </a:r>
            <a:r>
              <a:rPr lang="en-US" dirty="0" err="1">
                <a:solidFill>
                  <a:srgbClr val="AC2431"/>
                </a:solidFill>
              </a:rPr>
              <a:t>शिक्षिका</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उनका</a:t>
            </a:r>
            <a:r>
              <a:rPr lang="en-US" dirty="0">
                <a:solidFill>
                  <a:srgbClr val="AC2431"/>
                </a:solidFill>
              </a:rPr>
              <a:t> </a:t>
            </a:r>
            <a:r>
              <a:rPr lang="en-US" dirty="0" err="1">
                <a:solidFill>
                  <a:srgbClr val="AC2431"/>
                </a:solidFill>
              </a:rPr>
              <a:t>कहना</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बच्चो</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कौशल</a:t>
            </a:r>
            <a:r>
              <a:rPr lang="en-US" dirty="0">
                <a:solidFill>
                  <a:srgbClr val="AC2431"/>
                </a:solidFill>
              </a:rPr>
              <a:t> </a:t>
            </a:r>
            <a:r>
              <a:rPr lang="en-US" dirty="0" err="1">
                <a:solidFill>
                  <a:srgbClr val="AC2431"/>
                </a:solidFill>
              </a:rPr>
              <a:t>विकास</a:t>
            </a:r>
            <a:r>
              <a:rPr lang="en-US" dirty="0">
                <a:solidFill>
                  <a:srgbClr val="AC2431"/>
                </a:solidFill>
              </a:rPr>
              <a:t> </a:t>
            </a:r>
            <a:r>
              <a:rPr lang="en-US" dirty="0" err="1">
                <a:solidFill>
                  <a:srgbClr val="AC2431"/>
                </a:solidFill>
              </a:rPr>
              <a:t>अत्यंत</a:t>
            </a:r>
            <a:r>
              <a:rPr lang="en-US" dirty="0">
                <a:solidFill>
                  <a:srgbClr val="AC2431"/>
                </a:solidFill>
              </a:rPr>
              <a:t> </a:t>
            </a:r>
            <a:r>
              <a:rPr lang="en-US" dirty="0" err="1">
                <a:solidFill>
                  <a:srgbClr val="AC2431"/>
                </a:solidFill>
              </a:rPr>
              <a:t>आवश्यक</a:t>
            </a:r>
            <a:r>
              <a:rPr lang="en-US" dirty="0">
                <a:solidFill>
                  <a:srgbClr val="AC2431"/>
                </a:solidFill>
              </a:rPr>
              <a:t> </a:t>
            </a:r>
            <a:r>
              <a:rPr lang="en-US" dirty="0" err="1">
                <a:solidFill>
                  <a:srgbClr val="AC2431"/>
                </a:solidFill>
              </a:rPr>
              <a:t>है</a:t>
            </a:r>
            <a:r>
              <a:rPr lang="en-US" dirty="0">
                <a:solidFill>
                  <a:srgbClr val="AC2431"/>
                </a:solidFill>
              </a:rPr>
              <a:t>।</a:t>
            </a:r>
          </a:p>
        </p:txBody>
      </p:sp>
      <p:pic>
        <p:nvPicPr>
          <p:cNvPr id="17" name="Picture 16" descr="A picture containing company name&#10;&#10;Description automatically generated">
            <a:extLst>
              <a:ext uri="{FF2B5EF4-FFF2-40B4-BE49-F238E27FC236}">
                <a16:creationId xmlns:a16="http://schemas.microsoft.com/office/drawing/2014/main" id="{A47BBE07-6441-4891-81BC-4BD8008A0A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3796" y="1435249"/>
            <a:ext cx="4640189" cy="3585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56561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B8B9E9CA-57FF-4A5D-8144-6CC45E517AD5}"/>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15611" y="2591384"/>
            <a:ext cx="7159995" cy="71919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874CFF-5D8E-42E0-87C8-39C39F6E203C}"/>
              </a:ext>
            </a:extLst>
          </p:cNvPr>
          <p:cNvSpPr txBox="1"/>
          <p:nvPr/>
        </p:nvSpPr>
        <p:spPr>
          <a:xfrm>
            <a:off x="3978883" y="37753"/>
            <a:ext cx="3138616" cy="646331"/>
          </a:xfrm>
          <a:prstGeom prst="rect">
            <a:avLst/>
          </a:prstGeom>
          <a:solidFill>
            <a:srgbClr val="AC2431"/>
          </a:solidFill>
          <a:effectLst>
            <a:reflection blurRad="6350" stA="50000" endA="300" endPos="90000" dir="5400000" sy="-100000" algn="bl" rotWithShape="0"/>
          </a:effectLst>
        </p:spPr>
        <p:txBody>
          <a:bodyPr wrap="square">
            <a:spAutoFit/>
          </a:bodyPr>
          <a:lstStyle/>
          <a:p>
            <a:r>
              <a:rPr lang="en-US" sz="3600" dirty="0" err="1">
                <a:solidFill>
                  <a:schemeClr val="bg1"/>
                </a:solidFill>
              </a:rPr>
              <a:t>अद्भुत</a:t>
            </a:r>
            <a:r>
              <a:rPr lang="en-US" sz="3600" dirty="0">
                <a:solidFill>
                  <a:schemeClr val="bg1"/>
                </a:solidFill>
              </a:rPr>
              <a:t> </a:t>
            </a:r>
            <a:r>
              <a:rPr lang="en-US" sz="3600" dirty="0" err="1">
                <a:solidFill>
                  <a:schemeClr val="bg1"/>
                </a:solidFill>
              </a:rPr>
              <a:t>प्रतिभाएं</a:t>
            </a:r>
            <a:endParaRPr lang="en-US" sz="3600" dirty="0">
              <a:solidFill>
                <a:schemeClr val="bg1"/>
              </a:solidFill>
            </a:endParaRPr>
          </a:p>
        </p:txBody>
      </p:sp>
      <p:pic>
        <p:nvPicPr>
          <p:cNvPr id="7" name="Picture 6" descr="A picture containing text, person, table, sitting&#10;&#10;Description automatically generated">
            <a:extLst>
              <a:ext uri="{FF2B5EF4-FFF2-40B4-BE49-F238E27FC236}">
                <a16:creationId xmlns:a16="http://schemas.microsoft.com/office/drawing/2014/main" id="{523EED1E-4F54-478D-B7A5-7E60526C3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380" y="8453050"/>
            <a:ext cx="2702827" cy="2660587"/>
          </a:xfrm>
          <a:prstGeom prst="rect">
            <a:avLst/>
          </a:prstGeom>
          <a:ln w="190500" cap="sq">
            <a:solidFill>
              <a:srgbClr val="AC243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A person posing for the camera&#10;&#10;Description automatically generated">
            <a:extLst>
              <a:ext uri="{FF2B5EF4-FFF2-40B4-BE49-F238E27FC236}">
                <a16:creationId xmlns:a16="http://schemas.microsoft.com/office/drawing/2014/main" id="{02376C6E-3713-4724-A60F-1F5858549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574" y="1523159"/>
            <a:ext cx="2695058" cy="2620945"/>
          </a:xfrm>
          <a:prstGeom prst="rect">
            <a:avLst/>
          </a:prstGeom>
          <a:ln w="190500" cap="sq">
            <a:solidFill>
              <a:srgbClr val="AC243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descr="A person wearing a costume&#10;&#10;Description automatically generated">
            <a:extLst>
              <a:ext uri="{FF2B5EF4-FFF2-40B4-BE49-F238E27FC236}">
                <a16:creationId xmlns:a16="http://schemas.microsoft.com/office/drawing/2014/main" id="{B2BD8F20-BB90-4074-A4CD-5B0921464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2312" y="4750258"/>
            <a:ext cx="2702827" cy="2660587"/>
          </a:xfrm>
          <a:prstGeom prst="rect">
            <a:avLst/>
          </a:prstGeom>
          <a:ln w="190500" cap="sq">
            <a:solidFill>
              <a:srgbClr val="E3396A"/>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5" name="TextBox 14">
            <a:extLst>
              <a:ext uri="{FF2B5EF4-FFF2-40B4-BE49-F238E27FC236}">
                <a16:creationId xmlns:a16="http://schemas.microsoft.com/office/drawing/2014/main" id="{09170B16-CEF2-4043-B894-A33604DB5B27}"/>
              </a:ext>
            </a:extLst>
          </p:cNvPr>
          <p:cNvSpPr txBox="1"/>
          <p:nvPr/>
        </p:nvSpPr>
        <p:spPr>
          <a:xfrm>
            <a:off x="4690640" y="1292076"/>
            <a:ext cx="4568483" cy="2862322"/>
          </a:xfrm>
          <a:prstGeom prst="rect">
            <a:avLst/>
          </a:prstGeom>
          <a:noFill/>
        </p:spPr>
        <p:txBody>
          <a:bodyPr wrap="square">
            <a:spAutoFit/>
          </a:bodyPr>
          <a:lstStyle/>
          <a:p>
            <a:pPr algn="just"/>
            <a:r>
              <a:rPr lang="en-US" sz="2000" b="1" u="sng" dirty="0" err="1">
                <a:solidFill>
                  <a:srgbClr val="AC2431"/>
                </a:solidFill>
              </a:rPr>
              <a:t>पारस</a:t>
            </a:r>
            <a:r>
              <a:rPr lang="en-US" sz="2000" b="1" u="sng" dirty="0">
                <a:solidFill>
                  <a:srgbClr val="AC2431"/>
                </a:solidFill>
              </a:rPr>
              <a:t> </a:t>
            </a:r>
            <a:r>
              <a:rPr lang="en-US" sz="2000" b="1" u="sng" dirty="0" err="1">
                <a:solidFill>
                  <a:srgbClr val="AC2431"/>
                </a:solidFill>
              </a:rPr>
              <a:t>वर्मा</a:t>
            </a:r>
            <a:endParaRPr lang="en-US" sz="2000" b="1" u="sng" dirty="0">
              <a:solidFill>
                <a:srgbClr val="AC2431"/>
              </a:solidFill>
            </a:endParaRPr>
          </a:p>
          <a:p>
            <a:pPr algn="just"/>
            <a:r>
              <a:rPr lang="en-US" sz="2000" dirty="0">
                <a:solidFill>
                  <a:srgbClr val="AC2431"/>
                </a:solidFill>
              </a:rPr>
              <a:t>‘</a:t>
            </a:r>
            <a:r>
              <a:rPr lang="en-US" sz="2000" dirty="0" err="1">
                <a:solidFill>
                  <a:srgbClr val="AC2431"/>
                </a:solidFill>
              </a:rPr>
              <a:t>देखन</a:t>
            </a:r>
            <a:r>
              <a:rPr lang="en-US" sz="2000" dirty="0">
                <a:solidFill>
                  <a:srgbClr val="AC2431"/>
                </a:solidFill>
              </a:rPr>
              <a:t> </a:t>
            </a:r>
            <a:r>
              <a:rPr lang="en-US" sz="2000" dirty="0" err="1">
                <a:solidFill>
                  <a:srgbClr val="AC2431"/>
                </a:solidFill>
              </a:rPr>
              <a:t>में</a:t>
            </a:r>
            <a:r>
              <a:rPr lang="en-US" sz="2000" dirty="0">
                <a:solidFill>
                  <a:srgbClr val="AC2431"/>
                </a:solidFill>
              </a:rPr>
              <a:t> </a:t>
            </a:r>
            <a:r>
              <a:rPr lang="en-US" sz="2000" dirty="0" err="1">
                <a:solidFill>
                  <a:srgbClr val="AC2431"/>
                </a:solidFill>
              </a:rPr>
              <a:t>छोटे</a:t>
            </a:r>
            <a:r>
              <a:rPr lang="en-US" sz="2000" dirty="0">
                <a:solidFill>
                  <a:srgbClr val="AC2431"/>
                </a:solidFill>
              </a:rPr>
              <a:t> </a:t>
            </a:r>
            <a:r>
              <a:rPr lang="en-US" sz="2000" dirty="0" err="1">
                <a:solidFill>
                  <a:srgbClr val="AC2431"/>
                </a:solidFill>
              </a:rPr>
              <a:t>लगे</a:t>
            </a:r>
            <a:r>
              <a:rPr lang="en-US" sz="2000" dirty="0">
                <a:solidFill>
                  <a:srgbClr val="AC2431"/>
                </a:solidFill>
              </a:rPr>
              <a:t> </a:t>
            </a:r>
            <a:r>
              <a:rPr lang="en-US" sz="2000" dirty="0" err="1">
                <a:solidFill>
                  <a:srgbClr val="AC2431"/>
                </a:solidFill>
              </a:rPr>
              <a:t>घाव</a:t>
            </a:r>
            <a:r>
              <a:rPr lang="en-US" sz="2000" dirty="0">
                <a:solidFill>
                  <a:srgbClr val="AC2431"/>
                </a:solidFill>
              </a:rPr>
              <a:t> </a:t>
            </a:r>
            <a:r>
              <a:rPr lang="en-US" sz="2000" dirty="0" err="1">
                <a:solidFill>
                  <a:srgbClr val="AC2431"/>
                </a:solidFill>
              </a:rPr>
              <a:t>करत</a:t>
            </a:r>
            <a:r>
              <a:rPr lang="en-US" sz="2000" dirty="0">
                <a:solidFill>
                  <a:srgbClr val="AC2431"/>
                </a:solidFill>
              </a:rPr>
              <a:t> </a:t>
            </a:r>
            <a:r>
              <a:rPr lang="en-US" sz="2000" dirty="0" err="1">
                <a:solidFill>
                  <a:srgbClr val="AC2431"/>
                </a:solidFill>
              </a:rPr>
              <a:t>गंभीर</a:t>
            </a:r>
            <a:r>
              <a:rPr lang="en-US" sz="2000" dirty="0">
                <a:solidFill>
                  <a:srgbClr val="AC2431"/>
                </a:solidFill>
              </a:rPr>
              <a:t>’</a:t>
            </a:r>
          </a:p>
          <a:p>
            <a:pPr algn="just"/>
            <a:r>
              <a:rPr lang="en-US" sz="2000" dirty="0" err="1">
                <a:solidFill>
                  <a:srgbClr val="AC2431"/>
                </a:solidFill>
              </a:rPr>
              <a:t>बहुमुखी</a:t>
            </a:r>
            <a:r>
              <a:rPr lang="en-US" sz="2000" dirty="0">
                <a:solidFill>
                  <a:srgbClr val="AC2431"/>
                </a:solidFill>
              </a:rPr>
              <a:t> </a:t>
            </a:r>
            <a:r>
              <a:rPr lang="en-US" sz="2000" dirty="0" err="1">
                <a:solidFill>
                  <a:srgbClr val="AC2431"/>
                </a:solidFill>
              </a:rPr>
              <a:t>प्रतिभा</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धनी</a:t>
            </a:r>
            <a:r>
              <a:rPr lang="en-US" sz="2000" dirty="0">
                <a:solidFill>
                  <a:srgbClr val="AC2431"/>
                </a:solidFill>
              </a:rPr>
              <a:t> </a:t>
            </a:r>
            <a:r>
              <a:rPr lang="en-US" sz="2000" dirty="0" err="1">
                <a:solidFill>
                  <a:srgbClr val="AC2431"/>
                </a:solidFill>
              </a:rPr>
              <a:t>पारस</a:t>
            </a:r>
            <a:r>
              <a:rPr lang="en-US" sz="2000" dirty="0">
                <a:solidFill>
                  <a:srgbClr val="AC2431"/>
                </a:solidFill>
              </a:rPr>
              <a:t> </a:t>
            </a:r>
            <a:r>
              <a:rPr lang="en-US" sz="2000" dirty="0" err="1">
                <a:solidFill>
                  <a:srgbClr val="AC2431"/>
                </a:solidFill>
              </a:rPr>
              <a:t>पढ़ाई</a:t>
            </a:r>
            <a:r>
              <a:rPr lang="en-US" sz="2000" dirty="0">
                <a:solidFill>
                  <a:srgbClr val="AC2431"/>
                </a:solidFill>
              </a:rPr>
              <a:t>, </a:t>
            </a:r>
            <a:r>
              <a:rPr lang="en-US" sz="2000" dirty="0" err="1">
                <a:solidFill>
                  <a:srgbClr val="AC2431"/>
                </a:solidFill>
              </a:rPr>
              <a:t>चित्रकला</a:t>
            </a:r>
            <a:r>
              <a:rPr lang="en-US" sz="2000" dirty="0">
                <a:solidFill>
                  <a:srgbClr val="AC2431"/>
                </a:solidFill>
              </a:rPr>
              <a:t> ,</a:t>
            </a:r>
            <a:r>
              <a:rPr lang="en-US" sz="2000" dirty="0" err="1">
                <a:solidFill>
                  <a:srgbClr val="AC2431"/>
                </a:solidFill>
              </a:rPr>
              <a:t>नृत्य</a:t>
            </a:r>
            <a:r>
              <a:rPr lang="en-US" sz="2000" dirty="0">
                <a:solidFill>
                  <a:srgbClr val="AC2431"/>
                </a:solidFill>
              </a:rPr>
              <a:t>, </a:t>
            </a:r>
            <a:r>
              <a:rPr lang="en-US" sz="2000" dirty="0" err="1">
                <a:solidFill>
                  <a:srgbClr val="AC2431"/>
                </a:solidFill>
              </a:rPr>
              <a:t>संगीत</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साथ</a:t>
            </a:r>
            <a:r>
              <a:rPr lang="en-US" sz="2000" dirty="0">
                <a:solidFill>
                  <a:srgbClr val="AC2431"/>
                </a:solidFill>
              </a:rPr>
              <a:t> </a:t>
            </a:r>
            <a:r>
              <a:rPr lang="en-US" sz="2000" dirty="0" err="1">
                <a:solidFill>
                  <a:srgbClr val="AC2431"/>
                </a:solidFill>
              </a:rPr>
              <a:t>साथ</a:t>
            </a:r>
            <a:r>
              <a:rPr lang="en-US" sz="2000" dirty="0">
                <a:solidFill>
                  <a:srgbClr val="AC2431"/>
                </a:solidFill>
              </a:rPr>
              <a:t> </a:t>
            </a:r>
            <a:r>
              <a:rPr lang="en-US" sz="2000" dirty="0" err="1">
                <a:solidFill>
                  <a:srgbClr val="AC2431"/>
                </a:solidFill>
              </a:rPr>
              <a:t>अभिनय</a:t>
            </a:r>
            <a:r>
              <a:rPr lang="en-US" sz="2000" dirty="0">
                <a:solidFill>
                  <a:srgbClr val="AC2431"/>
                </a:solidFill>
              </a:rPr>
              <a:t> </a:t>
            </a:r>
            <a:r>
              <a:rPr lang="en-US" sz="2000" dirty="0" err="1">
                <a:solidFill>
                  <a:srgbClr val="AC2431"/>
                </a:solidFill>
              </a:rPr>
              <a:t>पर</a:t>
            </a:r>
            <a:r>
              <a:rPr lang="en-US" sz="2000" dirty="0">
                <a:solidFill>
                  <a:srgbClr val="AC2431"/>
                </a:solidFill>
              </a:rPr>
              <a:t> भी </a:t>
            </a:r>
            <a:r>
              <a:rPr lang="en-US" sz="2000" dirty="0" err="1">
                <a:solidFill>
                  <a:srgbClr val="AC2431"/>
                </a:solidFill>
              </a:rPr>
              <a:t>मजबूत</a:t>
            </a:r>
            <a:r>
              <a:rPr lang="en-US" sz="2000" dirty="0">
                <a:solidFill>
                  <a:srgbClr val="AC2431"/>
                </a:solidFill>
              </a:rPr>
              <a:t> </a:t>
            </a:r>
            <a:r>
              <a:rPr lang="en-US" sz="2000" dirty="0" err="1">
                <a:solidFill>
                  <a:srgbClr val="AC2431"/>
                </a:solidFill>
              </a:rPr>
              <a:t>पकड़</a:t>
            </a:r>
            <a:r>
              <a:rPr lang="en-US" sz="2000" dirty="0">
                <a:solidFill>
                  <a:srgbClr val="AC2431"/>
                </a:solidFill>
              </a:rPr>
              <a:t> </a:t>
            </a:r>
            <a:r>
              <a:rPr lang="en-US" sz="2000" dirty="0" err="1">
                <a:solidFill>
                  <a:srgbClr val="AC2431"/>
                </a:solidFill>
              </a:rPr>
              <a:t>रखते</a:t>
            </a:r>
            <a:r>
              <a:rPr lang="en-US" sz="2000" dirty="0">
                <a:solidFill>
                  <a:srgbClr val="AC2431"/>
                </a:solidFill>
              </a:rPr>
              <a:t> </a:t>
            </a:r>
            <a:r>
              <a:rPr lang="en-US" sz="2000" dirty="0" err="1">
                <a:solidFill>
                  <a:srgbClr val="AC2431"/>
                </a:solidFill>
              </a:rPr>
              <a:t>हैं</a:t>
            </a:r>
            <a:r>
              <a:rPr lang="en-US" sz="2000" dirty="0">
                <a:solidFill>
                  <a:srgbClr val="AC2431"/>
                </a:solidFill>
              </a:rPr>
              <a:t> ।</a:t>
            </a:r>
            <a:r>
              <a:rPr lang="en-US" sz="2000" dirty="0" err="1">
                <a:solidFill>
                  <a:srgbClr val="AC2431"/>
                </a:solidFill>
              </a:rPr>
              <a:t>एकल</a:t>
            </a:r>
            <a:r>
              <a:rPr lang="en-US" sz="2000" dirty="0">
                <a:solidFill>
                  <a:srgbClr val="AC2431"/>
                </a:solidFill>
              </a:rPr>
              <a:t> </a:t>
            </a:r>
            <a:r>
              <a:rPr lang="en-US" sz="2000" dirty="0" err="1">
                <a:solidFill>
                  <a:srgbClr val="AC2431"/>
                </a:solidFill>
              </a:rPr>
              <a:t>अभिनय</a:t>
            </a:r>
            <a:r>
              <a:rPr lang="en-US" sz="2000" dirty="0">
                <a:solidFill>
                  <a:srgbClr val="AC2431"/>
                </a:solidFill>
              </a:rPr>
              <a:t> </a:t>
            </a:r>
            <a:r>
              <a:rPr lang="en-US" sz="2000" dirty="0" err="1">
                <a:solidFill>
                  <a:srgbClr val="AC2431"/>
                </a:solidFill>
              </a:rPr>
              <a:t>में</a:t>
            </a:r>
            <a:r>
              <a:rPr lang="en-US" sz="2000" dirty="0">
                <a:solidFill>
                  <a:srgbClr val="AC2431"/>
                </a:solidFill>
              </a:rPr>
              <a:t> </a:t>
            </a:r>
            <a:r>
              <a:rPr lang="en-US" sz="2000" dirty="0" err="1">
                <a:solidFill>
                  <a:srgbClr val="AC2431"/>
                </a:solidFill>
              </a:rPr>
              <a:t>कई</a:t>
            </a:r>
            <a:r>
              <a:rPr lang="en-US" sz="2000" dirty="0">
                <a:solidFill>
                  <a:srgbClr val="AC2431"/>
                </a:solidFill>
              </a:rPr>
              <a:t> </a:t>
            </a:r>
            <a:r>
              <a:rPr lang="en-US" sz="2000" dirty="0" err="1">
                <a:solidFill>
                  <a:srgbClr val="AC2431"/>
                </a:solidFill>
              </a:rPr>
              <a:t>पुरस्कार</a:t>
            </a:r>
            <a:r>
              <a:rPr lang="en-US" sz="2000" dirty="0">
                <a:solidFill>
                  <a:srgbClr val="AC2431"/>
                </a:solidFill>
              </a:rPr>
              <a:t> </a:t>
            </a:r>
            <a:r>
              <a:rPr lang="en-US" sz="2000" dirty="0" err="1">
                <a:solidFill>
                  <a:srgbClr val="AC2431"/>
                </a:solidFill>
              </a:rPr>
              <a:t>जीत</a:t>
            </a:r>
            <a:r>
              <a:rPr lang="en-US" sz="2000" dirty="0">
                <a:solidFill>
                  <a:srgbClr val="AC2431"/>
                </a:solidFill>
              </a:rPr>
              <a:t> </a:t>
            </a:r>
            <a:r>
              <a:rPr lang="en-US" sz="2000" dirty="0" err="1">
                <a:solidFill>
                  <a:srgbClr val="AC2431"/>
                </a:solidFill>
              </a:rPr>
              <a:t>कर</a:t>
            </a:r>
            <a:r>
              <a:rPr lang="en-US" sz="2000" dirty="0">
                <a:solidFill>
                  <a:srgbClr val="AC2431"/>
                </a:solidFill>
              </a:rPr>
              <a:t> </a:t>
            </a:r>
            <a:r>
              <a:rPr lang="en-US" sz="2000" dirty="0" err="1">
                <a:solidFill>
                  <a:srgbClr val="AC2431"/>
                </a:solidFill>
              </a:rPr>
              <a:t>विद्यालय</a:t>
            </a:r>
            <a:r>
              <a:rPr lang="en-US" sz="2000" dirty="0">
                <a:solidFill>
                  <a:srgbClr val="AC2431"/>
                </a:solidFill>
              </a:rPr>
              <a:t> </a:t>
            </a:r>
            <a:r>
              <a:rPr lang="en-US" sz="2000" dirty="0" err="1">
                <a:solidFill>
                  <a:srgbClr val="AC2431"/>
                </a:solidFill>
              </a:rPr>
              <a:t>और</a:t>
            </a:r>
            <a:r>
              <a:rPr lang="en-US" sz="2000" dirty="0">
                <a:solidFill>
                  <a:srgbClr val="AC2431"/>
                </a:solidFill>
              </a:rPr>
              <a:t> </a:t>
            </a:r>
            <a:r>
              <a:rPr lang="en-US" sz="2000" dirty="0" err="1">
                <a:solidFill>
                  <a:srgbClr val="AC2431"/>
                </a:solidFill>
              </a:rPr>
              <a:t>माता</a:t>
            </a:r>
            <a:r>
              <a:rPr lang="en-US" sz="2000" dirty="0">
                <a:solidFill>
                  <a:srgbClr val="AC2431"/>
                </a:solidFill>
              </a:rPr>
              <a:t> </a:t>
            </a:r>
            <a:r>
              <a:rPr lang="en-US" sz="2000" dirty="0" err="1">
                <a:solidFill>
                  <a:srgbClr val="AC2431"/>
                </a:solidFill>
              </a:rPr>
              <a:t>पिता</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गौरव</a:t>
            </a:r>
            <a:r>
              <a:rPr lang="en-US" sz="2000" dirty="0">
                <a:solidFill>
                  <a:srgbClr val="AC2431"/>
                </a:solidFill>
              </a:rPr>
              <a:t> </a:t>
            </a:r>
            <a:r>
              <a:rPr lang="en-US" sz="2000" dirty="0" err="1">
                <a:solidFill>
                  <a:srgbClr val="AC2431"/>
                </a:solidFill>
              </a:rPr>
              <a:t>बढ़ा</a:t>
            </a:r>
            <a:r>
              <a:rPr lang="en-US" sz="2000" dirty="0">
                <a:solidFill>
                  <a:srgbClr val="AC2431"/>
                </a:solidFill>
              </a:rPr>
              <a:t> </a:t>
            </a:r>
            <a:r>
              <a:rPr lang="en-US" sz="2000" dirty="0" err="1">
                <a:solidFill>
                  <a:srgbClr val="AC2431"/>
                </a:solidFill>
              </a:rPr>
              <a:t>चुके</a:t>
            </a:r>
            <a:r>
              <a:rPr lang="en-US" sz="2000" dirty="0">
                <a:solidFill>
                  <a:srgbClr val="AC2431"/>
                </a:solidFill>
              </a:rPr>
              <a:t> </a:t>
            </a:r>
            <a:r>
              <a:rPr lang="en-US" sz="2000" dirty="0" err="1">
                <a:solidFill>
                  <a:srgbClr val="AC2431"/>
                </a:solidFill>
              </a:rPr>
              <a:t>हैं</a:t>
            </a:r>
            <a:r>
              <a:rPr lang="en-US" sz="2000" dirty="0">
                <a:solidFill>
                  <a:srgbClr val="AC2431"/>
                </a:solidFill>
              </a:rPr>
              <a:t> । </a:t>
            </a:r>
            <a:r>
              <a:rPr lang="en-US" sz="2000" dirty="0" err="1">
                <a:solidFill>
                  <a:srgbClr val="AC2431"/>
                </a:solidFill>
              </a:rPr>
              <a:t>इनके</a:t>
            </a:r>
            <a:r>
              <a:rPr lang="en-US" sz="2000" dirty="0">
                <a:solidFill>
                  <a:srgbClr val="AC2431"/>
                </a:solidFill>
              </a:rPr>
              <a:t> </a:t>
            </a:r>
            <a:r>
              <a:rPr lang="en-US" sz="2000" dirty="0" err="1">
                <a:solidFill>
                  <a:srgbClr val="AC2431"/>
                </a:solidFill>
              </a:rPr>
              <a:t>माता</a:t>
            </a:r>
            <a:r>
              <a:rPr lang="en-US" sz="2000" dirty="0">
                <a:solidFill>
                  <a:srgbClr val="AC2431"/>
                </a:solidFill>
              </a:rPr>
              <a:t> </a:t>
            </a:r>
            <a:r>
              <a:rPr lang="en-US" sz="2000" dirty="0" err="1">
                <a:solidFill>
                  <a:srgbClr val="AC2431"/>
                </a:solidFill>
              </a:rPr>
              <a:t>पिता</a:t>
            </a:r>
            <a:r>
              <a:rPr lang="en-US" sz="2000" dirty="0">
                <a:solidFill>
                  <a:srgbClr val="AC2431"/>
                </a:solidFill>
              </a:rPr>
              <a:t> , </a:t>
            </a:r>
            <a:r>
              <a:rPr lang="en-US" sz="2000" dirty="0" err="1">
                <a:solidFill>
                  <a:srgbClr val="AC2431"/>
                </a:solidFill>
              </a:rPr>
              <a:t>और</a:t>
            </a:r>
            <a:r>
              <a:rPr lang="en-US" sz="2000" dirty="0">
                <a:solidFill>
                  <a:srgbClr val="AC2431"/>
                </a:solidFill>
              </a:rPr>
              <a:t> </a:t>
            </a:r>
            <a:r>
              <a:rPr lang="en-US" sz="2000" dirty="0" err="1">
                <a:solidFill>
                  <a:srgbClr val="AC2431"/>
                </a:solidFill>
              </a:rPr>
              <a:t>बड़ी</a:t>
            </a:r>
            <a:r>
              <a:rPr lang="en-US" sz="2000" dirty="0">
                <a:solidFill>
                  <a:srgbClr val="AC2431"/>
                </a:solidFill>
              </a:rPr>
              <a:t> </a:t>
            </a:r>
            <a:r>
              <a:rPr lang="en-US" sz="2000" dirty="0" err="1">
                <a:solidFill>
                  <a:srgbClr val="AC2431"/>
                </a:solidFill>
              </a:rPr>
              <a:t>बहनों</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पूरा</a:t>
            </a:r>
            <a:r>
              <a:rPr lang="en-US" sz="2000" dirty="0">
                <a:solidFill>
                  <a:srgbClr val="AC2431"/>
                </a:solidFill>
              </a:rPr>
              <a:t> </a:t>
            </a:r>
            <a:r>
              <a:rPr lang="en-US" sz="2000" dirty="0" err="1">
                <a:solidFill>
                  <a:srgbClr val="AC2431"/>
                </a:solidFill>
              </a:rPr>
              <a:t>पूरा</a:t>
            </a:r>
            <a:r>
              <a:rPr lang="en-US" sz="2000" dirty="0">
                <a:solidFill>
                  <a:srgbClr val="AC2431"/>
                </a:solidFill>
              </a:rPr>
              <a:t> </a:t>
            </a:r>
            <a:r>
              <a:rPr lang="en-US" sz="2000" dirty="0" err="1">
                <a:solidFill>
                  <a:srgbClr val="AC2431"/>
                </a:solidFill>
              </a:rPr>
              <a:t>समर्थन</a:t>
            </a:r>
            <a:r>
              <a:rPr lang="en-US" sz="2000" dirty="0">
                <a:solidFill>
                  <a:srgbClr val="AC2431"/>
                </a:solidFill>
              </a:rPr>
              <a:t> </a:t>
            </a:r>
            <a:r>
              <a:rPr lang="en-US" sz="2000" dirty="0" err="1">
                <a:solidFill>
                  <a:srgbClr val="AC2431"/>
                </a:solidFill>
              </a:rPr>
              <a:t>रहता</a:t>
            </a:r>
            <a:r>
              <a:rPr lang="en-US" sz="2000" dirty="0">
                <a:solidFill>
                  <a:srgbClr val="AC2431"/>
                </a:solidFill>
              </a:rPr>
              <a:t> </a:t>
            </a:r>
            <a:r>
              <a:rPr lang="en-US" sz="2000" dirty="0" err="1">
                <a:solidFill>
                  <a:srgbClr val="AC2431"/>
                </a:solidFill>
              </a:rPr>
              <a:t>है</a:t>
            </a:r>
            <a:r>
              <a:rPr lang="en-US" sz="2000" dirty="0">
                <a:solidFill>
                  <a:srgbClr val="AC2431"/>
                </a:solidFill>
              </a:rPr>
              <a:t>। </a:t>
            </a:r>
            <a:r>
              <a:rPr lang="en-US" sz="2000" dirty="0" err="1">
                <a:solidFill>
                  <a:srgbClr val="AC2431"/>
                </a:solidFill>
              </a:rPr>
              <a:t>हम</a:t>
            </a:r>
            <a:r>
              <a:rPr lang="en-US" sz="2000" dirty="0">
                <a:solidFill>
                  <a:srgbClr val="AC2431"/>
                </a:solidFill>
              </a:rPr>
              <a:t> </a:t>
            </a:r>
            <a:r>
              <a:rPr lang="en-US" sz="2000" dirty="0" err="1">
                <a:solidFill>
                  <a:srgbClr val="AC2431"/>
                </a:solidFill>
              </a:rPr>
              <a:t>इनके</a:t>
            </a:r>
            <a:r>
              <a:rPr lang="en-US" sz="2000" dirty="0">
                <a:solidFill>
                  <a:srgbClr val="AC2431"/>
                </a:solidFill>
              </a:rPr>
              <a:t> </a:t>
            </a:r>
            <a:r>
              <a:rPr lang="en-US" sz="2000" dirty="0" err="1">
                <a:solidFill>
                  <a:srgbClr val="AC2431"/>
                </a:solidFill>
              </a:rPr>
              <a:t>उज्जवल</a:t>
            </a:r>
            <a:r>
              <a:rPr lang="en-US" sz="2000" dirty="0">
                <a:solidFill>
                  <a:srgbClr val="AC2431"/>
                </a:solidFill>
              </a:rPr>
              <a:t> </a:t>
            </a:r>
            <a:r>
              <a:rPr lang="en-US" sz="2000" dirty="0" err="1">
                <a:solidFill>
                  <a:srgbClr val="AC2431"/>
                </a:solidFill>
              </a:rPr>
              <a:t>भविष्य</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शुभकामना</a:t>
            </a:r>
            <a:r>
              <a:rPr lang="en-US" sz="2000" dirty="0">
                <a:solidFill>
                  <a:srgbClr val="AC2431"/>
                </a:solidFill>
              </a:rPr>
              <a:t> </a:t>
            </a:r>
            <a:r>
              <a:rPr lang="en-US" sz="2000" dirty="0" err="1">
                <a:solidFill>
                  <a:srgbClr val="AC2431"/>
                </a:solidFill>
              </a:rPr>
              <a:t>देते</a:t>
            </a:r>
            <a:r>
              <a:rPr lang="en-US" sz="2000" dirty="0">
                <a:solidFill>
                  <a:srgbClr val="AC2431"/>
                </a:solidFill>
              </a:rPr>
              <a:t> </a:t>
            </a:r>
            <a:r>
              <a:rPr lang="en-US" sz="2000" dirty="0" err="1">
                <a:solidFill>
                  <a:srgbClr val="AC2431"/>
                </a:solidFill>
              </a:rPr>
              <a:t>हैं</a:t>
            </a:r>
            <a:r>
              <a:rPr lang="en-US" sz="2000" dirty="0">
                <a:solidFill>
                  <a:srgbClr val="AC2431"/>
                </a:solidFill>
              </a:rPr>
              <a:t>।</a:t>
            </a:r>
          </a:p>
        </p:txBody>
      </p:sp>
      <p:sp>
        <p:nvSpPr>
          <p:cNvPr id="17" name="TextBox 16">
            <a:extLst>
              <a:ext uri="{FF2B5EF4-FFF2-40B4-BE49-F238E27FC236}">
                <a16:creationId xmlns:a16="http://schemas.microsoft.com/office/drawing/2014/main" id="{2E3391F8-8907-4D64-B8D3-6B1A2FD1FD80}"/>
              </a:ext>
            </a:extLst>
          </p:cNvPr>
          <p:cNvSpPr txBox="1"/>
          <p:nvPr/>
        </p:nvSpPr>
        <p:spPr>
          <a:xfrm>
            <a:off x="1778380" y="4623474"/>
            <a:ext cx="4568483" cy="2862322"/>
          </a:xfrm>
          <a:prstGeom prst="rect">
            <a:avLst/>
          </a:prstGeom>
          <a:noFill/>
        </p:spPr>
        <p:txBody>
          <a:bodyPr wrap="square">
            <a:spAutoFit/>
          </a:bodyPr>
          <a:lstStyle/>
          <a:p>
            <a:pPr algn="just"/>
            <a:r>
              <a:rPr lang="en-US" sz="2000" b="1" u="sng" dirty="0" err="1">
                <a:solidFill>
                  <a:srgbClr val="AC2431"/>
                </a:solidFill>
              </a:rPr>
              <a:t>अनन्या</a:t>
            </a:r>
            <a:r>
              <a:rPr lang="en-US" sz="2000" b="1" u="sng" dirty="0">
                <a:solidFill>
                  <a:srgbClr val="AC2431"/>
                </a:solidFill>
              </a:rPr>
              <a:t> </a:t>
            </a:r>
            <a:r>
              <a:rPr lang="en-US" sz="2000" b="1" u="sng" dirty="0" err="1">
                <a:solidFill>
                  <a:srgbClr val="AC2431"/>
                </a:solidFill>
              </a:rPr>
              <a:t>अरोड़ा</a:t>
            </a:r>
            <a:endParaRPr lang="en-US" sz="2000" b="1" u="sng" dirty="0">
              <a:solidFill>
                <a:srgbClr val="AC2431"/>
              </a:solidFill>
            </a:endParaRPr>
          </a:p>
          <a:p>
            <a:pPr algn="just"/>
            <a:r>
              <a:rPr lang="en-US" sz="2000" dirty="0" err="1">
                <a:solidFill>
                  <a:srgbClr val="AC2431"/>
                </a:solidFill>
              </a:rPr>
              <a:t>मेधावी</a:t>
            </a:r>
            <a:r>
              <a:rPr lang="en-US" sz="2000" dirty="0">
                <a:solidFill>
                  <a:srgbClr val="AC2431"/>
                </a:solidFill>
              </a:rPr>
              <a:t> </a:t>
            </a:r>
            <a:r>
              <a:rPr lang="en-US" sz="2000" dirty="0" err="1">
                <a:solidFill>
                  <a:srgbClr val="AC2431"/>
                </a:solidFill>
              </a:rPr>
              <a:t>विद्यार्थी</a:t>
            </a:r>
            <a:r>
              <a:rPr lang="en-US" sz="2000" dirty="0">
                <a:solidFill>
                  <a:srgbClr val="AC2431"/>
                </a:solidFill>
              </a:rPr>
              <a:t> </a:t>
            </a:r>
            <a:r>
              <a:rPr lang="en-US" sz="2000" dirty="0" err="1">
                <a:solidFill>
                  <a:srgbClr val="AC2431"/>
                </a:solidFill>
              </a:rPr>
              <a:t>अनन्या</a:t>
            </a:r>
            <a:r>
              <a:rPr lang="en-US" sz="2000" dirty="0">
                <a:solidFill>
                  <a:srgbClr val="AC2431"/>
                </a:solidFill>
              </a:rPr>
              <a:t> </a:t>
            </a:r>
            <a:r>
              <a:rPr lang="en-US" sz="2000" dirty="0" err="1">
                <a:solidFill>
                  <a:srgbClr val="AC2431"/>
                </a:solidFill>
              </a:rPr>
              <a:t>अरोड़ा</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शैक्षिक</a:t>
            </a:r>
            <a:r>
              <a:rPr lang="en-US" sz="2000" dirty="0">
                <a:solidFill>
                  <a:srgbClr val="AC2431"/>
                </a:solidFill>
              </a:rPr>
              <a:t>  </a:t>
            </a:r>
            <a:r>
              <a:rPr lang="en-US" sz="2000" dirty="0" err="1">
                <a:solidFill>
                  <a:srgbClr val="AC2431"/>
                </a:solidFill>
              </a:rPr>
              <a:t>योग्यता</a:t>
            </a:r>
            <a:r>
              <a:rPr lang="en-US" sz="2000" dirty="0">
                <a:solidFill>
                  <a:srgbClr val="AC2431"/>
                </a:solidFill>
              </a:rPr>
              <a:t>  </a:t>
            </a:r>
            <a:r>
              <a:rPr lang="en-US" sz="2000" dirty="0" err="1">
                <a:solidFill>
                  <a:srgbClr val="AC2431"/>
                </a:solidFill>
              </a:rPr>
              <a:t>तारीफे</a:t>
            </a:r>
            <a:r>
              <a:rPr lang="en-US" sz="2000" dirty="0">
                <a:solidFill>
                  <a:srgbClr val="AC2431"/>
                </a:solidFill>
              </a:rPr>
              <a:t> </a:t>
            </a:r>
            <a:r>
              <a:rPr lang="en-US" sz="2000" dirty="0" err="1">
                <a:solidFill>
                  <a:srgbClr val="AC2431"/>
                </a:solidFill>
              </a:rPr>
              <a:t>काबिल</a:t>
            </a:r>
            <a:r>
              <a:rPr lang="en-US" sz="2000" dirty="0">
                <a:solidFill>
                  <a:srgbClr val="AC2431"/>
                </a:solidFill>
              </a:rPr>
              <a:t> </a:t>
            </a:r>
            <a:r>
              <a:rPr lang="en-US" sz="2000" dirty="0" err="1">
                <a:solidFill>
                  <a:srgbClr val="AC2431"/>
                </a:solidFill>
              </a:rPr>
              <a:t>है।परंतु</a:t>
            </a:r>
            <a:r>
              <a:rPr lang="en-US" sz="2000" dirty="0">
                <a:solidFill>
                  <a:srgbClr val="AC2431"/>
                </a:solidFill>
              </a:rPr>
              <a:t> </a:t>
            </a:r>
            <a:r>
              <a:rPr lang="en-US" sz="2000" dirty="0" err="1">
                <a:solidFill>
                  <a:srgbClr val="AC2431"/>
                </a:solidFill>
              </a:rPr>
              <a:t>नन्ही</a:t>
            </a:r>
            <a:r>
              <a:rPr lang="en-US" sz="2000" dirty="0">
                <a:solidFill>
                  <a:srgbClr val="AC2431"/>
                </a:solidFill>
              </a:rPr>
              <a:t> </a:t>
            </a:r>
            <a:r>
              <a:rPr lang="en-US" sz="2000" dirty="0" err="1">
                <a:solidFill>
                  <a:srgbClr val="AC2431"/>
                </a:solidFill>
              </a:rPr>
              <a:t>अनन्या</a:t>
            </a:r>
            <a:r>
              <a:rPr lang="en-US" sz="2000" dirty="0">
                <a:solidFill>
                  <a:srgbClr val="AC2431"/>
                </a:solidFill>
              </a:rPr>
              <a:t> </a:t>
            </a:r>
            <a:r>
              <a:rPr lang="en-US" sz="2000" dirty="0" err="1">
                <a:solidFill>
                  <a:srgbClr val="AC2431"/>
                </a:solidFill>
              </a:rPr>
              <a:t>आज्ञाकारी</a:t>
            </a:r>
            <a:r>
              <a:rPr lang="en-US" sz="2000" dirty="0">
                <a:solidFill>
                  <a:srgbClr val="AC2431"/>
                </a:solidFill>
              </a:rPr>
              <a:t>, </a:t>
            </a:r>
            <a:r>
              <a:rPr lang="en-US" sz="2000" dirty="0" err="1">
                <a:solidFill>
                  <a:srgbClr val="AC2431"/>
                </a:solidFill>
              </a:rPr>
              <a:t>मितभाषी</a:t>
            </a:r>
            <a:r>
              <a:rPr lang="en-US" sz="2000" dirty="0">
                <a:solidFill>
                  <a:srgbClr val="AC2431"/>
                </a:solidFill>
              </a:rPr>
              <a:t> </a:t>
            </a:r>
            <a:r>
              <a:rPr lang="en-US" sz="2000" dirty="0" err="1">
                <a:solidFill>
                  <a:srgbClr val="AC2431"/>
                </a:solidFill>
              </a:rPr>
              <a:t>और</a:t>
            </a:r>
            <a:r>
              <a:rPr lang="en-US" sz="2000" dirty="0">
                <a:solidFill>
                  <a:srgbClr val="AC2431"/>
                </a:solidFill>
              </a:rPr>
              <a:t> </a:t>
            </a:r>
            <a:r>
              <a:rPr lang="en-US" sz="2000" dirty="0" err="1">
                <a:solidFill>
                  <a:srgbClr val="AC2431"/>
                </a:solidFill>
              </a:rPr>
              <a:t>अनुशासनप्रिय</a:t>
            </a:r>
            <a:r>
              <a:rPr lang="en-US" sz="2000" dirty="0">
                <a:solidFill>
                  <a:srgbClr val="AC2431"/>
                </a:solidFill>
              </a:rPr>
              <a:t> </a:t>
            </a:r>
            <a:r>
              <a:rPr lang="en-US" sz="2000" dirty="0" err="1">
                <a:solidFill>
                  <a:srgbClr val="AC2431"/>
                </a:solidFill>
              </a:rPr>
              <a:t>होने</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साथ</a:t>
            </a:r>
            <a:r>
              <a:rPr lang="en-US" sz="2000" dirty="0">
                <a:solidFill>
                  <a:srgbClr val="AC2431"/>
                </a:solidFill>
              </a:rPr>
              <a:t> </a:t>
            </a:r>
            <a:r>
              <a:rPr lang="en-US" sz="2000" dirty="0" err="1">
                <a:solidFill>
                  <a:srgbClr val="AC2431"/>
                </a:solidFill>
              </a:rPr>
              <a:t>एक</a:t>
            </a:r>
            <a:r>
              <a:rPr lang="en-US" sz="2000" dirty="0">
                <a:solidFill>
                  <a:srgbClr val="AC2431"/>
                </a:solidFill>
              </a:rPr>
              <a:t> </a:t>
            </a:r>
            <a:r>
              <a:rPr lang="en-US" sz="2000" dirty="0" err="1">
                <a:solidFill>
                  <a:srgbClr val="AC2431"/>
                </a:solidFill>
              </a:rPr>
              <a:t>कुशल</a:t>
            </a:r>
            <a:r>
              <a:rPr lang="en-US" sz="2000" dirty="0">
                <a:solidFill>
                  <a:srgbClr val="AC2431"/>
                </a:solidFill>
              </a:rPr>
              <a:t> </a:t>
            </a:r>
            <a:r>
              <a:rPr lang="en-US" sz="2000" dirty="0" err="1">
                <a:solidFill>
                  <a:srgbClr val="AC2431"/>
                </a:solidFill>
              </a:rPr>
              <a:t>नृत्यांगना</a:t>
            </a:r>
            <a:r>
              <a:rPr lang="en-US" sz="2000" dirty="0">
                <a:solidFill>
                  <a:srgbClr val="AC2431"/>
                </a:solidFill>
              </a:rPr>
              <a:t> </a:t>
            </a:r>
            <a:r>
              <a:rPr lang="en-US" sz="2000" dirty="0" err="1">
                <a:solidFill>
                  <a:srgbClr val="AC2431"/>
                </a:solidFill>
              </a:rPr>
              <a:t>हैं</a:t>
            </a:r>
            <a:r>
              <a:rPr lang="en-US" sz="2000" dirty="0">
                <a:solidFill>
                  <a:srgbClr val="AC2431"/>
                </a:solidFill>
              </a:rPr>
              <a:t> ।</a:t>
            </a:r>
            <a:r>
              <a:rPr lang="en-US" sz="2000" dirty="0" err="1">
                <a:solidFill>
                  <a:srgbClr val="AC2431"/>
                </a:solidFill>
              </a:rPr>
              <a:t>मंच</a:t>
            </a:r>
            <a:r>
              <a:rPr lang="en-US" sz="2000" dirty="0">
                <a:solidFill>
                  <a:srgbClr val="AC2431"/>
                </a:solidFill>
              </a:rPr>
              <a:t>  </a:t>
            </a:r>
            <a:r>
              <a:rPr lang="en-US" sz="2000" dirty="0" err="1">
                <a:solidFill>
                  <a:srgbClr val="AC2431"/>
                </a:solidFill>
              </a:rPr>
              <a:t>पर</a:t>
            </a:r>
            <a:r>
              <a:rPr lang="en-US" sz="2000" dirty="0">
                <a:solidFill>
                  <a:srgbClr val="AC2431"/>
                </a:solidFill>
              </a:rPr>
              <a:t> </a:t>
            </a:r>
            <a:r>
              <a:rPr lang="en-US" sz="2000" dirty="0" err="1">
                <a:solidFill>
                  <a:srgbClr val="AC2431"/>
                </a:solidFill>
              </a:rPr>
              <a:t>पड़ते</a:t>
            </a:r>
            <a:r>
              <a:rPr lang="en-US" sz="2000" dirty="0">
                <a:solidFill>
                  <a:srgbClr val="AC2431"/>
                </a:solidFill>
              </a:rPr>
              <a:t> </a:t>
            </a:r>
            <a:r>
              <a:rPr lang="en-US" sz="2000" dirty="0" err="1">
                <a:solidFill>
                  <a:srgbClr val="AC2431"/>
                </a:solidFill>
              </a:rPr>
              <a:t>उनके</a:t>
            </a:r>
            <a:r>
              <a:rPr lang="en-US" sz="2000" dirty="0">
                <a:solidFill>
                  <a:srgbClr val="AC2431"/>
                </a:solidFill>
              </a:rPr>
              <a:t> </a:t>
            </a:r>
            <a:r>
              <a:rPr lang="en-US" sz="2000" dirty="0" err="1">
                <a:solidFill>
                  <a:srgbClr val="AC2431"/>
                </a:solidFill>
              </a:rPr>
              <a:t>पैर</a:t>
            </a:r>
            <a:r>
              <a:rPr lang="en-US" sz="2000" dirty="0">
                <a:solidFill>
                  <a:srgbClr val="AC2431"/>
                </a:solidFill>
              </a:rPr>
              <a:t> </a:t>
            </a:r>
            <a:r>
              <a:rPr lang="en-US" sz="2000" dirty="0" err="1">
                <a:solidFill>
                  <a:srgbClr val="AC2431"/>
                </a:solidFill>
              </a:rPr>
              <a:t>अपनी</a:t>
            </a:r>
            <a:r>
              <a:rPr lang="en-US" sz="2000" dirty="0">
                <a:solidFill>
                  <a:srgbClr val="AC2431"/>
                </a:solidFill>
              </a:rPr>
              <a:t> </a:t>
            </a:r>
            <a:r>
              <a:rPr lang="en-US" sz="2000" dirty="0" err="1">
                <a:solidFill>
                  <a:srgbClr val="AC2431"/>
                </a:solidFill>
              </a:rPr>
              <a:t>भावभंगिमा</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साथ</a:t>
            </a:r>
            <a:r>
              <a:rPr lang="en-US" sz="2000" dirty="0">
                <a:solidFill>
                  <a:srgbClr val="AC2431"/>
                </a:solidFill>
              </a:rPr>
              <a:t> </a:t>
            </a:r>
            <a:r>
              <a:rPr lang="en-US" sz="2000" dirty="0" err="1">
                <a:solidFill>
                  <a:srgbClr val="AC2431"/>
                </a:solidFill>
              </a:rPr>
              <a:t>दैवीय</a:t>
            </a:r>
            <a:r>
              <a:rPr lang="en-US" sz="2000" dirty="0">
                <a:solidFill>
                  <a:srgbClr val="AC2431"/>
                </a:solidFill>
              </a:rPr>
              <a:t> </a:t>
            </a:r>
            <a:r>
              <a:rPr lang="en-US" sz="2000" dirty="0" err="1">
                <a:solidFill>
                  <a:srgbClr val="AC2431"/>
                </a:solidFill>
              </a:rPr>
              <a:t>संगीत</a:t>
            </a:r>
            <a:r>
              <a:rPr lang="en-US" sz="2000" dirty="0">
                <a:solidFill>
                  <a:srgbClr val="AC2431"/>
                </a:solidFill>
              </a:rPr>
              <a:t> </a:t>
            </a:r>
            <a:r>
              <a:rPr lang="en-US" sz="2000" dirty="0" err="1">
                <a:solidFill>
                  <a:srgbClr val="AC2431"/>
                </a:solidFill>
              </a:rPr>
              <a:t>प्रस्तुत</a:t>
            </a:r>
            <a:r>
              <a:rPr lang="en-US" sz="2000" dirty="0">
                <a:solidFill>
                  <a:srgbClr val="AC2431"/>
                </a:solidFill>
              </a:rPr>
              <a:t> </a:t>
            </a:r>
            <a:r>
              <a:rPr lang="en-US" sz="2000" dirty="0" err="1">
                <a:solidFill>
                  <a:srgbClr val="AC2431"/>
                </a:solidFill>
              </a:rPr>
              <a:t>करते</a:t>
            </a:r>
            <a:r>
              <a:rPr lang="en-US" sz="2000" dirty="0">
                <a:solidFill>
                  <a:srgbClr val="AC2431"/>
                </a:solidFill>
              </a:rPr>
              <a:t> </a:t>
            </a:r>
            <a:r>
              <a:rPr lang="en-US" sz="2000" dirty="0" err="1">
                <a:solidFill>
                  <a:srgbClr val="AC2431"/>
                </a:solidFill>
              </a:rPr>
              <a:t>हैं।इस</a:t>
            </a:r>
            <a:r>
              <a:rPr lang="en-US" sz="2000" dirty="0">
                <a:solidFill>
                  <a:srgbClr val="AC2431"/>
                </a:solidFill>
              </a:rPr>
              <a:t> </a:t>
            </a:r>
            <a:r>
              <a:rPr lang="en-US" sz="2000" dirty="0" err="1">
                <a:solidFill>
                  <a:srgbClr val="AC2431"/>
                </a:solidFill>
              </a:rPr>
              <a:t>सफलता</a:t>
            </a:r>
            <a:r>
              <a:rPr lang="en-US" sz="2000" dirty="0">
                <a:solidFill>
                  <a:srgbClr val="AC2431"/>
                </a:solidFill>
              </a:rPr>
              <a:t> </a:t>
            </a:r>
            <a:r>
              <a:rPr lang="en-US" sz="2000" dirty="0" err="1">
                <a:solidFill>
                  <a:srgbClr val="AC2431"/>
                </a:solidFill>
              </a:rPr>
              <a:t>में</a:t>
            </a:r>
            <a:r>
              <a:rPr lang="en-US" sz="2000" dirty="0">
                <a:solidFill>
                  <a:srgbClr val="AC2431"/>
                </a:solidFill>
              </a:rPr>
              <a:t> </a:t>
            </a:r>
            <a:r>
              <a:rPr lang="en-US" sz="2000" dirty="0" err="1">
                <a:solidFill>
                  <a:srgbClr val="AC2431"/>
                </a:solidFill>
              </a:rPr>
              <a:t>वे</a:t>
            </a:r>
            <a:r>
              <a:rPr lang="en-US" sz="2000" dirty="0">
                <a:solidFill>
                  <a:srgbClr val="AC2431"/>
                </a:solidFill>
              </a:rPr>
              <a:t> </a:t>
            </a:r>
            <a:r>
              <a:rPr lang="en-US" sz="2000" dirty="0" err="1">
                <a:solidFill>
                  <a:srgbClr val="AC2431"/>
                </a:solidFill>
              </a:rPr>
              <a:t>अपनी</a:t>
            </a:r>
            <a:r>
              <a:rPr lang="en-US" sz="2000" dirty="0">
                <a:solidFill>
                  <a:srgbClr val="AC2431"/>
                </a:solidFill>
              </a:rPr>
              <a:t> </a:t>
            </a:r>
            <a:r>
              <a:rPr lang="en-US" sz="2000" dirty="0" err="1">
                <a:solidFill>
                  <a:srgbClr val="AC2431"/>
                </a:solidFill>
              </a:rPr>
              <a:t>मां</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भूमिका</a:t>
            </a:r>
            <a:r>
              <a:rPr lang="en-US" sz="2000" dirty="0">
                <a:solidFill>
                  <a:srgbClr val="AC2431"/>
                </a:solidFill>
              </a:rPr>
              <a:t> </a:t>
            </a:r>
            <a:r>
              <a:rPr lang="en-US" sz="2000" dirty="0" err="1">
                <a:solidFill>
                  <a:srgbClr val="AC2431"/>
                </a:solidFill>
              </a:rPr>
              <a:t>बताती</a:t>
            </a:r>
            <a:r>
              <a:rPr lang="en-US" sz="2000" dirty="0">
                <a:solidFill>
                  <a:srgbClr val="AC2431"/>
                </a:solidFill>
              </a:rPr>
              <a:t> </a:t>
            </a:r>
            <a:r>
              <a:rPr lang="en-US" sz="2000" dirty="0" err="1">
                <a:solidFill>
                  <a:srgbClr val="AC2431"/>
                </a:solidFill>
              </a:rPr>
              <a:t>हैं।ईश्वर</a:t>
            </a:r>
            <a:r>
              <a:rPr lang="en-US" sz="2000" dirty="0">
                <a:solidFill>
                  <a:srgbClr val="AC2431"/>
                </a:solidFill>
              </a:rPr>
              <a:t> </a:t>
            </a:r>
            <a:r>
              <a:rPr lang="hi-IN" sz="2000" dirty="0">
                <a:solidFill>
                  <a:srgbClr val="AC2431"/>
                </a:solidFill>
              </a:rPr>
              <a:t>उन्हें</a:t>
            </a:r>
            <a:r>
              <a:rPr lang="en-US" sz="2000" dirty="0">
                <a:solidFill>
                  <a:srgbClr val="AC2431"/>
                </a:solidFill>
              </a:rPr>
              <a:t> </a:t>
            </a:r>
            <a:r>
              <a:rPr lang="en-US" sz="2000" dirty="0" err="1">
                <a:solidFill>
                  <a:srgbClr val="AC2431"/>
                </a:solidFill>
              </a:rPr>
              <a:t>एक</a:t>
            </a:r>
            <a:r>
              <a:rPr lang="en-US" sz="2000" dirty="0">
                <a:solidFill>
                  <a:srgbClr val="AC2431"/>
                </a:solidFill>
              </a:rPr>
              <a:t> </a:t>
            </a:r>
            <a:r>
              <a:rPr lang="en-US" sz="2000" dirty="0" err="1">
                <a:solidFill>
                  <a:srgbClr val="AC2431"/>
                </a:solidFill>
              </a:rPr>
              <a:t>नई</a:t>
            </a:r>
            <a:r>
              <a:rPr lang="en-US" sz="2000" dirty="0">
                <a:solidFill>
                  <a:srgbClr val="AC2431"/>
                </a:solidFill>
              </a:rPr>
              <a:t> </a:t>
            </a:r>
            <a:r>
              <a:rPr lang="en-US" sz="2000" dirty="0" err="1">
                <a:solidFill>
                  <a:srgbClr val="AC2431"/>
                </a:solidFill>
              </a:rPr>
              <a:t>ऊंचाई</a:t>
            </a:r>
            <a:r>
              <a:rPr lang="en-US" sz="2000" dirty="0">
                <a:solidFill>
                  <a:srgbClr val="AC2431"/>
                </a:solidFill>
              </a:rPr>
              <a:t> </a:t>
            </a:r>
            <a:r>
              <a:rPr lang="hi-IN" sz="2000" i="0" dirty="0">
                <a:solidFill>
                  <a:srgbClr val="AC2431"/>
                </a:solidFill>
                <a:effectLst/>
                <a:latin typeface="arial" panose="020B0604020202020204" pitchFamily="34" charset="0"/>
              </a:rPr>
              <a:t>दें</a:t>
            </a:r>
            <a:r>
              <a:rPr lang="hi-IN" sz="2000" b="0" i="0" dirty="0">
                <a:solidFill>
                  <a:srgbClr val="4D5156"/>
                </a:solidFill>
                <a:effectLst/>
                <a:latin typeface="arial" panose="020B0604020202020204" pitchFamily="34" charset="0"/>
              </a:rPr>
              <a:t> </a:t>
            </a:r>
            <a:r>
              <a:rPr lang="en-US" sz="2000" dirty="0">
                <a:solidFill>
                  <a:srgbClr val="AC2431"/>
                </a:solidFill>
              </a:rPr>
              <a:t>।</a:t>
            </a:r>
          </a:p>
        </p:txBody>
      </p:sp>
      <p:sp>
        <p:nvSpPr>
          <p:cNvPr id="19" name="TextBox 18">
            <a:extLst>
              <a:ext uri="{FF2B5EF4-FFF2-40B4-BE49-F238E27FC236}">
                <a16:creationId xmlns:a16="http://schemas.microsoft.com/office/drawing/2014/main" id="{B4D33DAC-2E49-4AC5-A6A7-D41AA210F877}"/>
              </a:ext>
            </a:extLst>
          </p:cNvPr>
          <p:cNvSpPr txBox="1"/>
          <p:nvPr/>
        </p:nvSpPr>
        <p:spPr>
          <a:xfrm>
            <a:off x="4858751" y="8187592"/>
            <a:ext cx="4754085" cy="2862322"/>
          </a:xfrm>
          <a:prstGeom prst="rect">
            <a:avLst/>
          </a:prstGeom>
          <a:noFill/>
        </p:spPr>
        <p:txBody>
          <a:bodyPr wrap="square">
            <a:spAutoFit/>
          </a:bodyPr>
          <a:lstStyle/>
          <a:p>
            <a:pPr algn="just"/>
            <a:r>
              <a:rPr lang="en-US" sz="2000" b="1" u="sng" dirty="0" err="1">
                <a:solidFill>
                  <a:srgbClr val="AC2431"/>
                </a:solidFill>
              </a:rPr>
              <a:t>आकांक्षा</a:t>
            </a:r>
            <a:endParaRPr lang="en-US" sz="2000" b="1" u="sng" dirty="0">
              <a:solidFill>
                <a:srgbClr val="AC2431"/>
              </a:solidFill>
            </a:endParaRPr>
          </a:p>
          <a:p>
            <a:pPr algn="just"/>
            <a:r>
              <a:rPr lang="en-US" sz="2000" dirty="0" err="1">
                <a:solidFill>
                  <a:srgbClr val="AC2431"/>
                </a:solidFill>
              </a:rPr>
              <a:t>पंखों</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परवाज़</a:t>
            </a:r>
            <a:r>
              <a:rPr lang="en-US" sz="2000" dirty="0">
                <a:solidFill>
                  <a:srgbClr val="AC2431"/>
                </a:solidFill>
              </a:rPr>
              <a:t> </a:t>
            </a:r>
            <a:r>
              <a:rPr lang="en-US" sz="2000" dirty="0" err="1">
                <a:solidFill>
                  <a:srgbClr val="AC2431"/>
                </a:solidFill>
              </a:rPr>
              <a:t>और</a:t>
            </a:r>
            <a:r>
              <a:rPr lang="en-US" sz="2000" dirty="0">
                <a:solidFill>
                  <a:srgbClr val="AC2431"/>
                </a:solidFill>
              </a:rPr>
              <a:t> </a:t>
            </a:r>
            <a:r>
              <a:rPr lang="en-US" sz="2000" dirty="0" err="1">
                <a:solidFill>
                  <a:srgbClr val="AC2431"/>
                </a:solidFill>
              </a:rPr>
              <a:t>ही</a:t>
            </a:r>
            <a:r>
              <a:rPr lang="en-US" sz="2000" dirty="0">
                <a:solidFill>
                  <a:srgbClr val="AC2431"/>
                </a:solidFill>
              </a:rPr>
              <a:t> </a:t>
            </a:r>
            <a:r>
              <a:rPr lang="en-US" sz="2000" dirty="0" err="1">
                <a:solidFill>
                  <a:srgbClr val="AC2431"/>
                </a:solidFill>
              </a:rPr>
              <a:t>है।उड़ने</a:t>
            </a:r>
            <a:r>
              <a:rPr lang="en-US" sz="2000" dirty="0">
                <a:solidFill>
                  <a:srgbClr val="AC2431"/>
                </a:solidFill>
              </a:rPr>
              <a:t> </a:t>
            </a:r>
            <a:r>
              <a:rPr lang="en-US" sz="2000" dirty="0" err="1">
                <a:solidFill>
                  <a:srgbClr val="AC2431"/>
                </a:solidFill>
              </a:rPr>
              <a:t>दो</a:t>
            </a:r>
            <a:r>
              <a:rPr lang="en-US" sz="2000" dirty="0">
                <a:solidFill>
                  <a:srgbClr val="AC2431"/>
                </a:solidFill>
              </a:rPr>
              <a:t> </a:t>
            </a:r>
            <a:r>
              <a:rPr lang="en-US" sz="2000" dirty="0" err="1">
                <a:solidFill>
                  <a:srgbClr val="AC2431"/>
                </a:solidFill>
              </a:rPr>
              <a:t>परिंदों</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एक</a:t>
            </a:r>
            <a:r>
              <a:rPr lang="en-US" sz="2000" dirty="0">
                <a:solidFill>
                  <a:srgbClr val="AC2431"/>
                </a:solidFill>
              </a:rPr>
              <a:t> </a:t>
            </a:r>
            <a:r>
              <a:rPr lang="en-US" sz="2000" dirty="0" err="1">
                <a:solidFill>
                  <a:srgbClr val="AC2431"/>
                </a:solidFill>
              </a:rPr>
              <a:t>नया</a:t>
            </a:r>
            <a:r>
              <a:rPr lang="en-US" sz="2000" dirty="0">
                <a:solidFill>
                  <a:srgbClr val="AC2431"/>
                </a:solidFill>
              </a:rPr>
              <a:t> </a:t>
            </a:r>
            <a:r>
              <a:rPr lang="en-US" sz="2000" dirty="0" err="1">
                <a:solidFill>
                  <a:srgbClr val="AC2431"/>
                </a:solidFill>
              </a:rPr>
              <a:t>आसमान</a:t>
            </a:r>
            <a:r>
              <a:rPr lang="en-US" sz="2000" dirty="0">
                <a:solidFill>
                  <a:srgbClr val="AC2431"/>
                </a:solidFill>
              </a:rPr>
              <a:t> </a:t>
            </a:r>
            <a:r>
              <a:rPr lang="en-US" sz="2000" dirty="0" err="1">
                <a:solidFill>
                  <a:srgbClr val="AC2431"/>
                </a:solidFill>
              </a:rPr>
              <a:t>और</a:t>
            </a:r>
            <a:r>
              <a:rPr lang="en-US" sz="2000" dirty="0">
                <a:solidFill>
                  <a:srgbClr val="AC2431"/>
                </a:solidFill>
              </a:rPr>
              <a:t> भी </a:t>
            </a:r>
            <a:r>
              <a:rPr lang="en-US" sz="2000" dirty="0" err="1">
                <a:solidFill>
                  <a:srgbClr val="AC2431"/>
                </a:solidFill>
              </a:rPr>
              <a:t>है</a:t>
            </a:r>
            <a:r>
              <a:rPr lang="en-US" sz="2000" dirty="0">
                <a:solidFill>
                  <a:srgbClr val="AC2431"/>
                </a:solidFill>
              </a:rPr>
              <a:t>।</a:t>
            </a:r>
          </a:p>
          <a:p>
            <a:pPr algn="just"/>
            <a:r>
              <a:rPr lang="en-US" sz="2000" dirty="0" err="1">
                <a:solidFill>
                  <a:srgbClr val="AC2431"/>
                </a:solidFill>
              </a:rPr>
              <a:t>आकांक्षा</a:t>
            </a:r>
            <a:r>
              <a:rPr lang="en-US" sz="2000" dirty="0">
                <a:solidFill>
                  <a:srgbClr val="AC2431"/>
                </a:solidFill>
              </a:rPr>
              <a:t> </a:t>
            </a:r>
            <a:r>
              <a:rPr lang="en-US" sz="2000" dirty="0" err="1">
                <a:solidFill>
                  <a:srgbClr val="AC2431"/>
                </a:solidFill>
              </a:rPr>
              <a:t>कक्षा</a:t>
            </a:r>
            <a:r>
              <a:rPr lang="en-US" sz="2000" dirty="0">
                <a:solidFill>
                  <a:srgbClr val="AC2431"/>
                </a:solidFill>
              </a:rPr>
              <a:t> 6 </a:t>
            </a:r>
            <a:r>
              <a:rPr lang="en-US" sz="2000" dirty="0" err="1">
                <a:solidFill>
                  <a:srgbClr val="AC2431"/>
                </a:solidFill>
              </a:rPr>
              <a:t>की</a:t>
            </a:r>
            <a:r>
              <a:rPr lang="en-US" sz="2000" dirty="0">
                <a:solidFill>
                  <a:srgbClr val="AC2431"/>
                </a:solidFill>
              </a:rPr>
              <a:t> </a:t>
            </a:r>
            <a:r>
              <a:rPr lang="en-US" sz="2000" dirty="0" err="1">
                <a:solidFill>
                  <a:srgbClr val="AC2431"/>
                </a:solidFill>
              </a:rPr>
              <a:t>नन्ही</a:t>
            </a:r>
            <a:r>
              <a:rPr lang="en-US" sz="2000" dirty="0">
                <a:solidFill>
                  <a:srgbClr val="AC2431"/>
                </a:solidFill>
              </a:rPr>
              <a:t> </a:t>
            </a:r>
            <a:r>
              <a:rPr lang="en-US" sz="2000" dirty="0" err="1">
                <a:solidFill>
                  <a:srgbClr val="AC2431"/>
                </a:solidFill>
              </a:rPr>
              <a:t>विद्यार्थी</a:t>
            </a:r>
            <a:r>
              <a:rPr lang="en-US" sz="2000" dirty="0">
                <a:solidFill>
                  <a:srgbClr val="AC2431"/>
                </a:solidFill>
              </a:rPr>
              <a:t> </a:t>
            </a:r>
            <a:r>
              <a:rPr lang="en-US" sz="2000" dirty="0" err="1">
                <a:solidFill>
                  <a:srgbClr val="AC2431"/>
                </a:solidFill>
              </a:rPr>
              <a:t>अभिनय</a:t>
            </a:r>
            <a:r>
              <a:rPr lang="en-US" sz="2000" dirty="0">
                <a:solidFill>
                  <a:srgbClr val="AC2431"/>
                </a:solidFill>
              </a:rPr>
              <a:t> </a:t>
            </a:r>
            <a:r>
              <a:rPr lang="en-US" sz="2000" dirty="0" err="1">
                <a:solidFill>
                  <a:srgbClr val="AC2431"/>
                </a:solidFill>
              </a:rPr>
              <a:t>में</a:t>
            </a:r>
            <a:r>
              <a:rPr lang="en-US" sz="2000" dirty="0">
                <a:solidFill>
                  <a:srgbClr val="AC2431"/>
                </a:solidFill>
              </a:rPr>
              <a:t> </a:t>
            </a:r>
            <a:r>
              <a:rPr lang="en-US" sz="2000" dirty="0" err="1">
                <a:solidFill>
                  <a:srgbClr val="AC2431"/>
                </a:solidFill>
              </a:rPr>
              <a:t>दिनों</a:t>
            </a:r>
            <a:r>
              <a:rPr lang="en-US" sz="2000" dirty="0">
                <a:solidFill>
                  <a:srgbClr val="AC2431"/>
                </a:solidFill>
              </a:rPr>
              <a:t> </a:t>
            </a:r>
            <a:r>
              <a:rPr lang="en-US" sz="2000" dirty="0" err="1">
                <a:solidFill>
                  <a:srgbClr val="AC2431"/>
                </a:solidFill>
              </a:rPr>
              <a:t>दिन</a:t>
            </a:r>
            <a:r>
              <a:rPr lang="en-US" sz="2000" dirty="0">
                <a:solidFill>
                  <a:srgbClr val="AC2431"/>
                </a:solidFill>
              </a:rPr>
              <a:t> </a:t>
            </a:r>
            <a:r>
              <a:rPr lang="en-US" sz="2000" dirty="0" err="1">
                <a:solidFill>
                  <a:srgbClr val="AC2431"/>
                </a:solidFill>
              </a:rPr>
              <a:t>निखार</a:t>
            </a:r>
            <a:r>
              <a:rPr lang="en-US" sz="2000" dirty="0">
                <a:solidFill>
                  <a:srgbClr val="AC2431"/>
                </a:solidFill>
              </a:rPr>
              <a:t> </a:t>
            </a:r>
            <a:r>
              <a:rPr lang="en-US" sz="2000" dirty="0" err="1">
                <a:solidFill>
                  <a:srgbClr val="AC2431"/>
                </a:solidFill>
              </a:rPr>
              <a:t>ला</a:t>
            </a:r>
            <a:r>
              <a:rPr lang="en-US" sz="2000" dirty="0">
                <a:solidFill>
                  <a:srgbClr val="AC2431"/>
                </a:solidFill>
              </a:rPr>
              <a:t> </a:t>
            </a:r>
            <a:r>
              <a:rPr lang="en-US" sz="2000" dirty="0" err="1">
                <a:solidFill>
                  <a:srgbClr val="AC2431"/>
                </a:solidFill>
              </a:rPr>
              <a:t>रही</a:t>
            </a:r>
            <a:r>
              <a:rPr lang="en-US" sz="2000" dirty="0">
                <a:solidFill>
                  <a:srgbClr val="AC2431"/>
                </a:solidFill>
              </a:rPr>
              <a:t> </a:t>
            </a:r>
            <a:r>
              <a:rPr lang="en-US" sz="2000" dirty="0" err="1">
                <a:solidFill>
                  <a:srgbClr val="AC2431"/>
                </a:solidFill>
              </a:rPr>
              <a:t>हैं</a:t>
            </a:r>
            <a:r>
              <a:rPr lang="en-US" sz="2000" dirty="0">
                <a:solidFill>
                  <a:srgbClr val="AC2431"/>
                </a:solidFill>
              </a:rPr>
              <a:t> ।</a:t>
            </a:r>
            <a:r>
              <a:rPr lang="en-US" sz="2000" dirty="0" err="1">
                <a:solidFill>
                  <a:srgbClr val="AC2431"/>
                </a:solidFill>
              </a:rPr>
              <a:t>उम्र</a:t>
            </a:r>
            <a:r>
              <a:rPr lang="en-US" sz="2000" dirty="0">
                <a:solidFill>
                  <a:srgbClr val="AC2431"/>
                </a:solidFill>
              </a:rPr>
              <a:t> </a:t>
            </a:r>
            <a:r>
              <a:rPr lang="en-US" sz="2000" dirty="0" err="1">
                <a:solidFill>
                  <a:srgbClr val="AC2431"/>
                </a:solidFill>
              </a:rPr>
              <a:t>महज़</a:t>
            </a:r>
            <a:r>
              <a:rPr lang="en-US" sz="2000" dirty="0">
                <a:solidFill>
                  <a:srgbClr val="AC2431"/>
                </a:solidFill>
              </a:rPr>
              <a:t> 11वर्ष </a:t>
            </a:r>
            <a:r>
              <a:rPr lang="en-US" sz="2000" dirty="0" err="1">
                <a:solidFill>
                  <a:srgbClr val="AC2431"/>
                </a:solidFill>
              </a:rPr>
              <a:t>ओर</a:t>
            </a:r>
            <a:r>
              <a:rPr lang="en-US" sz="2000" dirty="0">
                <a:solidFill>
                  <a:srgbClr val="AC2431"/>
                </a:solidFill>
              </a:rPr>
              <a:t> </a:t>
            </a:r>
            <a:r>
              <a:rPr lang="en-US" sz="2000" dirty="0" err="1">
                <a:solidFill>
                  <a:srgbClr val="AC2431"/>
                </a:solidFill>
              </a:rPr>
              <a:t>प्रतिभा</a:t>
            </a:r>
            <a:r>
              <a:rPr lang="en-US" sz="2000" dirty="0">
                <a:solidFill>
                  <a:srgbClr val="AC2431"/>
                </a:solidFill>
              </a:rPr>
              <a:t> </a:t>
            </a:r>
            <a:r>
              <a:rPr lang="en-US" sz="2000" dirty="0" err="1">
                <a:solidFill>
                  <a:srgbClr val="AC2431"/>
                </a:solidFill>
              </a:rPr>
              <a:t>ऐसी</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बड़े</a:t>
            </a:r>
            <a:r>
              <a:rPr lang="en-US" sz="2000" dirty="0">
                <a:solidFill>
                  <a:srgbClr val="AC2431"/>
                </a:solidFill>
              </a:rPr>
              <a:t> </a:t>
            </a:r>
            <a:r>
              <a:rPr lang="en-US" sz="2000" dirty="0" err="1">
                <a:solidFill>
                  <a:srgbClr val="AC2431"/>
                </a:solidFill>
              </a:rPr>
              <a:t>बड़े</a:t>
            </a:r>
            <a:r>
              <a:rPr lang="en-US" sz="2000" dirty="0">
                <a:solidFill>
                  <a:srgbClr val="AC2431"/>
                </a:solidFill>
              </a:rPr>
              <a:t> </a:t>
            </a:r>
            <a:r>
              <a:rPr lang="en-US" sz="2000" dirty="0" err="1">
                <a:solidFill>
                  <a:srgbClr val="AC2431"/>
                </a:solidFill>
              </a:rPr>
              <a:t>कलाकार</a:t>
            </a:r>
            <a:r>
              <a:rPr lang="en-US" sz="2000" dirty="0">
                <a:solidFill>
                  <a:srgbClr val="AC2431"/>
                </a:solidFill>
              </a:rPr>
              <a:t> भी </a:t>
            </a:r>
            <a:r>
              <a:rPr lang="en-US" sz="2000" dirty="0" err="1">
                <a:solidFill>
                  <a:srgbClr val="AC2431"/>
                </a:solidFill>
              </a:rPr>
              <a:t>वाह</a:t>
            </a:r>
            <a:r>
              <a:rPr lang="en-US" sz="2000" dirty="0">
                <a:solidFill>
                  <a:srgbClr val="AC2431"/>
                </a:solidFill>
              </a:rPr>
              <a:t> </a:t>
            </a:r>
            <a:r>
              <a:rPr lang="en-US" sz="2000" dirty="0" err="1">
                <a:solidFill>
                  <a:srgbClr val="AC2431"/>
                </a:solidFill>
              </a:rPr>
              <a:t>वाह</a:t>
            </a:r>
            <a:r>
              <a:rPr lang="en-US" sz="2000" dirty="0">
                <a:solidFill>
                  <a:srgbClr val="AC2431"/>
                </a:solidFill>
              </a:rPr>
              <a:t>  </a:t>
            </a:r>
            <a:r>
              <a:rPr lang="en-US" sz="2000" dirty="0" err="1">
                <a:solidFill>
                  <a:srgbClr val="AC2431"/>
                </a:solidFill>
              </a:rPr>
              <a:t>करते</a:t>
            </a:r>
            <a:r>
              <a:rPr lang="en-US" sz="2000" dirty="0">
                <a:solidFill>
                  <a:srgbClr val="AC2431"/>
                </a:solidFill>
              </a:rPr>
              <a:t> </a:t>
            </a:r>
            <a:r>
              <a:rPr lang="en-US" sz="2000" dirty="0" err="1">
                <a:solidFill>
                  <a:srgbClr val="AC2431"/>
                </a:solidFill>
              </a:rPr>
              <a:t>नहीं</a:t>
            </a:r>
            <a:r>
              <a:rPr lang="en-US" sz="2000" dirty="0">
                <a:solidFill>
                  <a:srgbClr val="AC2431"/>
                </a:solidFill>
              </a:rPr>
              <a:t> </a:t>
            </a:r>
            <a:r>
              <a:rPr lang="en-US" sz="2000" dirty="0" err="1">
                <a:solidFill>
                  <a:srgbClr val="AC2431"/>
                </a:solidFill>
              </a:rPr>
              <a:t>थकते</a:t>
            </a:r>
            <a:r>
              <a:rPr lang="en-US" sz="2000" dirty="0">
                <a:solidFill>
                  <a:srgbClr val="AC2431"/>
                </a:solidFill>
              </a:rPr>
              <a:t>। </a:t>
            </a:r>
            <a:r>
              <a:rPr lang="hi-IN" sz="2000" dirty="0">
                <a:solidFill>
                  <a:srgbClr val="AC2431"/>
                </a:solidFill>
              </a:rPr>
              <a:t>इनकी</a:t>
            </a:r>
            <a:r>
              <a:rPr lang="en-US" sz="2000" dirty="0">
                <a:solidFill>
                  <a:schemeClr val="accent1"/>
                </a:solidFill>
              </a:rPr>
              <a:t> </a:t>
            </a:r>
            <a:r>
              <a:rPr lang="en-US" sz="2000" dirty="0" err="1">
                <a:solidFill>
                  <a:srgbClr val="AC2431"/>
                </a:solidFill>
              </a:rPr>
              <a:t>अभिनय</a:t>
            </a:r>
            <a:r>
              <a:rPr lang="en-US" sz="2000" dirty="0">
                <a:solidFill>
                  <a:srgbClr val="AC2431"/>
                </a:solidFill>
              </a:rPr>
              <a:t> </a:t>
            </a:r>
            <a:r>
              <a:rPr lang="en-US" sz="2000" dirty="0" err="1">
                <a:solidFill>
                  <a:srgbClr val="AC2431"/>
                </a:solidFill>
              </a:rPr>
              <a:t>प्रतिभा</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पीछे</a:t>
            </a:r>
            <a:r>
              <a:rPr lang="en-US" sz="2000" dirty="0">
                <a:solidFill>
                  <a:srgbClr val="AC2431"/>
                </a:solidFill>
              </a:rPr>
              <a:t> </a:t>
            </a:r>
            <a:r>
              <a:rPr lang="en-US" sz="2000" dirty="0" err="1">
                <a:solidFill>
                  <a:srgbClr val="AC2431"/>
                </a:solidFill>
              </a:rPr>
              <a:t>मां</a:t>
            </a:r>
            <a:r>
              <a:rPr lang="en-US" sz="2000" dirty="0">
                <a:solidFill>
                  <a:srgbClr val="AC2431"/>
                </a:solidFill>
              </a:rPr>
              <a:t> </a:t>
            </a:r>
            <a:r>
              <a:rPr lang="en-US" sz="2000" dirty="0" err="1">
                <a:solidFill>
                  <a:srgbClr val="AC2431"/>
                </a:solidFill>
              </a:rPr>
              <a:t>और</a:t>
            </a:r>
            <a:r>
              <a:rPr lang="en-US" sz="2000" dirty="0">
                <a:solidFill>
                  <a:srgbClr val="AC2431"/>
                </a:solidFill>
              </a:rPr>
              <a:t> </a:t>
            </a:r>
            <a:r>
              <a:rPr lang="en-US" sz="2000" dirty="0" err="1">
                <a:solidFill>
                  <a:srgbClr val="AC2431"/>
                </a:solidFill>
              </a:rPr>
              <a:t>बड़ी</a:t>
            </a:r>
            <a:r>
              <a:rPr lang="en-US" sz="2000" dirty="0">
                <a:solidFill>
                  <a:srgbClr val="AC2431"/>
                </a:solidFill>
              </a:rPr>
              <a:t> </a:t>
            </a:r>
            <a:r>
              <a:rPr lang="en-US" sz="2000" dirty="0" err="1">
                <a:solidFill>
                  <a:srgbClr val="AC2431"/>
                </a:solidFill>
              </a:rPr>
              <a:t>बहनों</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प्यार,दुलार</a:t>
            </a:r>
            <a:r>
              <a:rPr lang="en-US" sz="2000" dirty="0">
                <a:solidFill>
                  <a:srgbClr val="AC2431"/>
                </a:solidFill>
              </a:rPr>
              <a:t> </a:t>
            </a:r>
            <a:r>
              <a:rPr lang="en-US" sz="2000" dirty="0" err="1">
                <a:solidFill>
                  <a:srgbClr val="AC2431"/>
                </a:solidFill>
              </a:rPr>
              <a:t>है।सुनहरे</a:t>
            </a:r>
            <a:r>
              <a:rPr lang="en-US" sz="2000" dirty="0">
                <a:solidFill>
                  <a:srgbClr val="AC2431"/>
                </a:solidFill>
              </a:rPr>
              <a:t> </a:t>
            </a:r>
            <a:r>
              <a:rPr lang="en-US" sz="2000" dirty="0" err="1">
                <a:solidFill>
                  <a:srgbClr val="AC2431"/>
                </a:solidFill>
              </a:rPr>
              <a:t>भविष्य</a:t>
            </a:r>
            <a:r>
              <a:rPr lang="en-US" sz="2000" dirty="0">
                <a:solidFill>
                  <a:srgbClr val="AC2431"/>
                </a:solidFill>
              </a:rPr>
              <a:t> </a:t>
            </a:r>
            <a:r>
              <a:rPr lang="en-US" sz="2000" dirty="0" err="1">
                <a:solidFill>
                  <a:srgbClr val="AC2431"/>
                </a:solidFill>
              </a:rPr>
              <a:t>के</a:t>
            </a:r>
            <a:r>
              <a:rPr lang="en-US" sz="2000" dirty="0">
                <a:solidFill>
                  <a:srgbClr val="AC2431"/>
                </a:solidFill>
              </a:rPr>
              <a:t> </a:t>
            </a:r>
            <a:r>
              <a:rPr lang="en-US" sz="2000" dirty="0" err="1">
                <a:solidFill>
                  <a:srgbClr val="AC2431"/>
                </a:solidFill>
              </a:rPr>
              <a:t>लिए</a:t>
            </a:r>
            <a:r>
              <a:rPr lang="en-US" sz="2000" dirty="0">
                <a:solidFill>
                  <a:srgbClr val="AC2431"/>
                </a:solidFill>
              </a:rPr>
              <a:t> </a:t>
            </a:r>
            <a:r>
              <a:rPr lang="en-US" sz="2000" dirty="0" err="1">
                <a:solidFill>
                  <a:srgbClr val="AC2431"/>
                </a:solidFill>
              </a:rPr>
              <a:t>ढेर</a:t>
            </a:r>
            <a:r>
              <a:rPr lang="en-US" sz="2000" dirty="0">
                <a:solidFill>
                  <a:srgbClr val="AC2431"/>
                </a:solidFill>
              </a:rPr>
              <a:t> </a:t>
            </a:r>
            <a:r>
              <a:rPr lang="en-US" sz="2000" dirty="0" err="1">
                <a:solidFill>
                  <a:srgbClr val="AC2431"/>
                </a:solidFill>
              </a:rPr>
              <a:t>सारी</a:t>
            </a:r>
            <a:r>
              <a:rPr lang="en-US" sz="2000" dirty="0">
                <a:solidFill>
                  <a:srgbClr val="AC2431"/>
                </a:solidFill>
              </a:rPr>
              <a:t> </a:t>
            </a:r>
            <a:r>
              <a:rPr lang="en-US" sz="2000" dirty="0" err="1">
                <a:solidFill>
                  <a:srgbClr val="AC2431"/>
                </a:solidFill>
              </a:rPr>
              <a:t>शुभकामनाएं</a:t>
            </a:r>
            <a:r>
              <a:rPr lang="en-US" sz="2000" dirty="0">
                <a:solidFill>
                  <a:srgbClr val="AC2431"/>
                </a:solidFill>
              </a:rPr>
              <a:t>।</a:t>
            </a:r>
          </a:p>
        </p:txBody>
      </p:sp>
      <p:pic>
        <p:nvPicPr>
          <p:cNvPr id="10242" name="Picture 2" descr="ART COLLAB with 6 ARTISTS STYLES !!! | Timelapse Drawing - YouTube">
            <a:extLst>
              <a:ext uri="{FF2B5EF4-FFF2-40B4-BE49-F238E27FC236}">
                <a16:creationId xmlns:a16="http://schemas.microsoft.com/office/drawing/2014/main" id="{3FE51205-1AAF-46EA-9007-2B40042971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753"/>
            <a:ext cx="1441444" cy="1358402"/>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777281A9-924A-4957-BEE7-F93B92002A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453163" y="2443827"/>
            <a:ext cx="3136813" cy="6286500"/>
          </a:xfrm>
          <a:prstGeom prst="rect">
            <a:avLst/>
          </a:prstGeom>
        </p:spPr>
      </p:pic>
    </p:spTree>
    <p:extLst>
      <p:ext uri="{BB962C8B-B14F-4D97-AF65-F5344CB8AC3E}">
        <p14:creationId xmlns:p14="http://schemas.microsoft.com/office/powerpoint/2010/main" val="19816627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flower&#10;&#10;Description automatically generated">
            <a:extLst>
              <a:ext uri="{FF2B5EF4-FFF2-40B4-BE49-F238E27FC236}">
                <a16:creationId xmlns:a16="http://schemas.microsoft.com/office/drawing/2014/main" id="{EA63461F-E10A-4901-8782-60D742A44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81" y="2343476"/>
            <a:ext cx="3183386" cy="6286500"/>
          </a:xfrm>
          <a:prstGeom prst="rect">
            <a:avLst/>
          </a:prstGeom>
        </p:spPr>
      </p:pic>
      <p:pic>
        <p:nvPicPr>
          <p:cNvPr id="3" name="Picture 2" descr="Tangled Star png by Vit0Zai on DeviantArt">
            <a:extLst>
              <a:ext uri="{FF2B5EF4-FFF2-40B4-BE49-F238E27FC236}">
                <a16:creationId xmlns:a16="http://schemas.microsoft.com/office/drawing/2014/main" id="{6A299434-66E8-4BA9-9B2E-BDE43F4440E7}"/>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308618" y="3555554"/>
            <a:ext cx="6852325" cy="68829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text on a white background&#10;&#10;Description automatically generated">
            <a:extLst>
              <a:ext uri="{FF2B5EF4-FFF2-40B4-BE49-F238E27FC236}">
                <a16:creationId xmlns:a16="http://schemas.microsoft.com/office/drawing/2014/main" id="{A849AB2C-7F1D-4128-B93C-349129F051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0752" y="1673392"/>
            <a:ext cx="5035550" cy="3684957"/>
          </a:xfrm>
          <a:prstGeom prst="round2DiagRect">
            <a:avLst>
              <a:gd name="adj1" fmla="val 16667"/>
              <a:gd name="adj2" fmla="val 0"/>
            </a:avLst>
          </a:prstGeom>
          <a:ln w="88900" cap="sq">
            <a:solidFill>
              <a:srgbClr val="C00000"/>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D2D3E444-8647-40F2-94CA-5435A958D955}"/>
              </a:ext>
            </a:extLst>
          </p:cNvPr>
          <p:cNvSpPr txBox="1"/>
          <p:nvPr/>
        </p:nvSpPr>
        <p:spPr>
          <a:xfrm>
            <a:off x="3903707" y="60302"/>
            <a:ext cx="3424335" cy="584775"/>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200" dirty="0">
                <a:solidFill>
                  <a:schemeClr val="bg1"/>
                </a:solidFill>
                <a:latin typeface="Arial" panose="020B0604020202020204" pitchFamily="34" charset="0"/>
                <a:cs typeface="Arial" panose="020B0604020202020204" pitchFamily="34" charset="0"/>
              </a:rPr>
              <a:t>ACHIEVEMENTS</a:t>
            </a:r>
            <a:endParaRPr lang="en-US" sz="3200" dirty="0">
              <a:solidFill>
                <a:schemeClr val="bg1"/>
              </a:solidFill>
              <a:latin typeface="Arial" panose="020B0604020202020204" pitchFamily="34" charset="0"/>
              <a:cs typeface="Arial" panose="020B0604020202020204" pitchFamily="34" charset="0"/>
            </a:endParaRPr>
          </a:p>
        </p:txBody>
      </p:sp>
      <p:pic>
        <p:nvPicPr>
          <p:cNvPr id="11268" name="Picture 4" descr="Achievements | Dana Shivam Heart &amp; Super Speciality Hospital in Jaipur,  India">
            <a:extLst>
              <a:ext uri="{FF2B5EF4-FFF2-40B4-BE49-F238E27FC236}">
                <a16:creationId xmlns:a16="http://schemas.microsoft.com/office/drawing/2014/main" id="{D7859DEC-3616-464D-B502-B5D2600B4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2" y="25997"/>
            <a:ext cx="1579564" cy="1605091"/>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6" descr="A close up of text on a white background&#10;&#10;Description automatically generated">
            <a:extLst>
              <a:ext uri="{FF2B5EF4-FFF2-40B4-BE49-F238E27FC236}">
                <a16:creationId xmlns:a16="http://schemas.microsoft.com/office/drawing/2014/main" id="{64F43AB2-EF5B-49C1-BAAE-7EB69668A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8600" y="1199545"/>
            <a:ext cx="3183386" cy="6882915"/>
          </a:xfrm>
          <a:prstGeom prst="round2DiagRect">
            <a:avLst>
              <a:gd name="adj1" fmla="val 16667"/>
              <a:gd name="adj2" fmla="val 0"/>
            </a:avLst>
          </a:prstGeom>
          <a:ln w="88900" cap="sq">
            <a:solidFill>
              <a:srgbClr val="AC2431"/>
            </a:solidFill>
            <a:miter lim="800000"/>
          </a:ln>
          <a:effectLst>
            <a:outerShdw blurRad="254000" algn="tl" rotWithShape="0">
              <a:srgbClr val="000000">
                <a:alpha val="43000"/>
              </a:srgbClr>
            </a:outerShdw>
          </a:effectLst>
        </p:spPr>
      </p:pic>
      <p:pic>
        <p:nvPicPr>
          <p:cNvPr id="10" name="Picture 9" descr="A close up of a newspaper&#10;&#10;Description automatically generated">
            <a:extLst>
              <a:ext uri="{FF2B5EF4-FFF2-40B4-BE49-F238E27FC236}">
                <a16:creationId xmlns:a16="http://schemas.microsoft.com/office/drawing/2014/main" id="{AB31C455-0F49-4C72-8245-0266F77741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2580006" y="4998320"/>
            <a:ext cx="6035698" cy="8252942"/>
          </a:xfrm>
          <a:prstGeom prst="rect">
            <a:avLst/>
          </a:prstGeom>
          <a:ln w="190500" cap="sq">
            <a:solidFill>
              <a:srgbClr val="C00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97262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7411C0F4-962F-40F3-A840-6767FF5D18D6}"/>
              </a:ext>
            </a:extLst>
          </p:cNvPr>
          <p:cNvPicPr>
            <a:picLocks noChangeAspect="1" noChangeArrowheads="1"/>
          </p:cNvPicPr>
          <p:nvPr/>
        </p:nvPicPr>
        <p:blipFill>
          <a:blip r:embed="rId2">
            <a:alphaModFix amt="5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771776" y="3921678"/>
            <a:ext cx="5441950" cy="5466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2FEF5DAF-0DB5-411C-B4E5-83C36FEC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9914" y="3114757"/>
            <a:ext cx="3235569" cy="6286500"/>
          </a:xfrm>
          <a:prstGeom prst="rect">
            <a:avLst/>
          </a:prstGeom>
        </p:spPr>
      </p:pic>
      <p:pic>
        <p:nvPicPr>
          <p:cNvPr id="12290" name="Picture 2" descr="Celebrating Childhood | Importance of Celebration | TRINS ELC">
            <a:extLst>
              <a:ext uri="{FF2B5EF4-FFF2-40B4-BE49-F238E27FC236}">
                <a16:creationId xmlns:a16="http://schemas.microsoft.com/office/drawing/2014/main" id="{7997C8BE-3E17-47D0-8239-01258F67D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0928"/>
            <a:ext cx="1554792" cy="1462474"/>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5" name="Picture 14" descr="A screenshot of text&#10;&#10;Description automatically generated">
            <a:extLst>
              <a:ext uri="{FF2B5EF4-FFF2-40B4-BE49-F238E27FC236}">
                <a16:creationId xmlns:a16="http://schemas.microsoft.com/office/drawing/2014/main" id="{13C5727F-D641-44EC-810A-75B4F6308F66}"/>
              </a:ext>
            </a:extLst>
          </p:cNvPr>
          <p:cNvPicPr>
            <a:picLocks noChangeAspect="1"/>
          </p:cNvPicPr>
          <p:nvPr/>
        </p:nvPicPr>
        <p:blipFill rotWithShape="1">
          <a:blip r:embed="rId6">
            <a:extLst>
              <a:ext uri="{28A0092B-C50C-407E-A947-70E740481C1C}">
                <a14:useLocalDpi xmlns:a14="http://schemas.microsoft.com/office/drawing/2010/main" val="0"/>
              </a:ext>
            </a:extLst>
          </a:blip>
          <a:srcRect t="12135" b="12136"/>
          <a:stretch/>
        </p:blipFill>
        <p:spPr>
          <a:xfrm>
            <a:off x="1679358" y="237202"/>
            <a:ext cx="3629242" cy="3479525"/>
          </a:xfrm>
          <a:prstGeom prst="rect">
            <a:avLst/>
          </a:prstGeom>
          <a:ln w="190500" cap="sq">
            <a:solidFill>
              <a:srgbClr val="E3396A"/>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Picture 16" descr="A close up of a newspaper&#10;&#10;Description automatically generated">
            <a:extLst>
              <a:ext uri="{FF2B5EF4-FFF2-40B4-BE49-F238E27FC236}">
                <a16:creationId xmlns:a16="http://schemas.microsoft.com/office/drawing/2014/main" id="{D18FCA38-4624-4B14-BD57-4479ACDB5C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534" y="4203092"/>
            <a:ext cx="5935647" cy="3630072"/>
          </a:xfrm>
          <a:prstGeom prst="rect">
            <a:avLst/>
          </a:prstGeom>
          <a:ln w="190500" cap="sq">
            <a:solidFill>
              <a:srgbClr val="E3396A"/>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Picture 18" descr="A close up of a newspaper&#10;&#10;Description automatically generated">
            <a:extLst>
              <a:ext uri="{FF2B5EF4-FFF2-40B4-BE49-F238E27FC236}">
                <a16:creationId xmlns:a16="http://schemas.microsoft.com/office/drawing/2014/main" id="{4D1FBA49-8B34-40B8-AA7D-E09989E75F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6161" y="8319529"/>
            <a:ext cx="8101239" cy="3742451"/>
          </a:xfrm>
          <a:prstGeom prst="rect">
            <a:avLst/>
          </a:prstGeom>
          <a:ln w="190500" cap="sq">
            <a:solidFill>
              <a:srgbClr val="E3396A"/>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3" name="Picture 22" descr="A person in a newspaper&#10;&#10;Description automatically generated">
            <a:extLst>
              <a:ext uri="{FF2B5EF4-FFF2-40B4-BE49-F238E27FC236}">
                <a16:creationId xmlns:a16="http://schemas.microsoft.com/office/drawing/2014/main" id="{EA7ABD7C-41B5-45EE-9B6A-923CA13D94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927" y="237203"/>
            <a:ext cx="3629242" cy="3479526"/>
          </a:xfrm>
          <a:prstGeom prst="rect">
            <a:avLst/>
          </a:prstGeom>
          <a:solidFill>
            <a:srgbClr val="FFFFFF">
              <a:shade val="85000"/>
            </a:srgbClr>
          </a:solidFill>
          <a:ln w="190500" cap="rnd">
            <a:solidFill>
              <a:srgbClr val="C0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66280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flower&#10;&#10;Description automatically generated">
            <a:extLst>
              <a:ext uri="{FF2B5EF4-FFF2-40B4-BE49-F238E27FC236}">
                <a16:creationId xmlns:a16="http://schemas.microsoft.com/office/drawing/2014/main" id="{EA63461F-E10A-4901-8782-60D742A44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81" y="2343476"/>
            <a:ext cx="3183386" cy="6286500"/>
          </a:xfrm>
          <a:prstGeom prst="rect">
            <a:avLst/>
          </a:prstGeom>
        </p:spPr>
      </p:pic>
      <p:pic>
        <p:nvPicPr>
          <p:cNvPr id="3" name="Picture 2" descr="Tangled Star png by Vit0Zai on DeviantArt">
            <a:extLst>
              <a:ext uri="{FF2B5EF4-FFF2-40B4-BE49-F238E27FC236}">
                <a16:creationId xmlns:a16="http://schemas.microsoft.com/office/drawing/2014/main" id="{6A299434-66E8-4BA9-9B2E-BDE43F4440E7}"/>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308618" y="3555554"/>
            <a:ext cx="6852325" cy="68829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D3E444-8647-40F2-94CA-5435A958D955}"/>
              </a:ext>
            </a:extLst>
          </p:cNvPr>
          <p:cNvSpPr txBox="1"/>
          <p:nvPr/>
        </p:nvSpPr>
        <p:spPr>
          <a:xfrm>
            <a:off x="3395707" y="60302"/>
            <a:ext cx="4487511" cy="584775"/>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200" dirty="0">
                <a:solidFill>
                  <a:schemeClr val="bg1"/>
                </a:solidFill>
                <a:latin typeface="Arial" panose="020B0604020202020204" pitchFamily="34" charset="0"/>
                <a:cs typeface="Arial" panose="020B0604020202020204" pitchFamily="34" charset="0"/>
              </a:rPr>
              <a:t>STUDENTS ARTICLES</a:t>
            </a:r>
            <a:endParaRPr lang="en-US" sz="32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027D1D0-0B8C-4D41-8283-54B85980E4B7}"/>
              </a:ext>
            </a:extLst>
          </p:cNvPr>
          <p:cNvSpPr txBox="1"/>
          <p:nvPr/>
        </p:nvSpPr>
        <p:spPr>
          <a:xfrm>
            <a:off x="1649474" y="1244599"/>
            <a:ext cx="3183386" cy="7017306"/>
          </a:xfrm>
          <a:prstGeom prst="rect">
            <a:avLst/>
          </a:prstGeom>
          <a:solidFill>
            <a:schemeClr val="bg1"/>
          </a:solidFill>
          <a:ln w="57150">
            <a:solidFill>
              <a:srgbClr val="C00000"/>
            </a:solidFill>
          </a:ln>
        </p:spPr>
        <p:txBody>
          <a:bodyPr wrap="square" rtlCol="0">
            <a:spAutoFit/>
          </a:bodyPr>
          <a:lstStyle/>
          <a:p>
            <a:pPr algn="just"/>
            <a:r>
              <a:rPr lang="hi-IN" dirty="0">
                <a:solidFill>
                  <a:srgbClr val="E3396A"/>
                </a:solidFill>
              </a:rPr>
              <a:t>शिक्षक हमारे पहले देवता हैं क्योंकि वे हमें उन चीजों को करने की हमारी क्षमता का एहसास कराते हैं जिनकी हम कभी कल्पना नहीं करते हैं। वे हमारे जीवन के हर कठिन से कठिन समय में हमारा मार्गदर्शन करते हैं।वे हमारे भविष्य को आकार देते हैं और हमें बुद्धिमान और आदर्श नागरिक बनाते हैं। वे हमें अपने सपनों को आगे बढ़ाने के लिए प्रेरित करते हैं और हमारे व्यक्तित्व को बेहतर भी बनाते हैं। हमें अपनी क्षमता के बारे में बताने के लिए हमें अच्छा इंसान बनाने के लिए अपने शिक्षकों के प्रति कृतज्ञता महसूस करनी चाहिए। उनके प्रति कृतज्ञता को बताने के लिए हम प्रतिवर्ष शिक्षक दिवस मनाते है।</a:t>
            </a:r>
            <a:endParaRPr lang="en-IN" dirty="0">
              <a:solidFill>
                <a:srgbClr val="E3396A"/>
              </a:solidFill>
            </a:endParaRPr>
          </a:p>
          <a:p>
            <a:pPr algn="just"/>
            <a:r>
              <a:rPr lang="hi-IN" dirty="0">
                <a:solidFill>
                  <a:srgbClr val="E3396A"/>
                </a:solidFill>
              </a:rPr>
              <a:t>धन्यवाद और शिक्षक दिवस की बहुत बहुत शुभकामनाएं</a:t>
            </a:r>
            <a:r>
              <a:rPr lang="en-IN" dirty="0">
                <a:solidFill>
                  <a:srgbClr val="E3396A"/>
                </a:solidFill>
              </a:rPr>
              <a:t> </a:t>
            </a:r>
            <a:r>
              <a:rPr lang="hi-IN" dirty="0">
                <a:solidFill>
                  <a:srgbClr val="E3396A"/>
                </a:solidFill>
              </a:rPr>
              <a:t>।</a:t>
            </a:r>
            <a:endParaRPr lang="en-IN" dirty="0">
              <a:solidFill>
                <a:srgbClr val="E3396A"/>
              </a:solidFill>
            </a:endParaRPr>
          </a:p>
          <a:p>
            <a:pPr algn="just"/>
            <a:endParaRPr lang="en-IN" dirty="0">
              <a:solidFill>
                <a:srgbClr val="E3396A"/>
              </a:solidFill>
            </a:endParaRPr>
          </a:p>
          <a:p>
            <a:pPr algn="just"/>
            <a:r>
              <a:rPr lang="hi-IN" b="1" dirty="0">
                <a:solidFill>
                  <a:srgbClr val="E3396A"/>
                </a:solidFill>
              </a:rPr>
              <a:t>निहारिका</a:t>
            </a:r>
            <a:endParaRPr lang="en-US" b="1" dirty="0">
              <a:solidFill>
                <a:srgbClr val="E3396A"/>
              </a:solidFill>
            </a:endParaRPr>
          </a:p>
        </p:txBody>
      </p:sp>
      <p:sp>
        <p:nvSpPr>
          <p:cNvPr id="16" name="TextBox 15">
            <a:extLst>
              <a:ext uri="{FF2B5EF4-FFF2-40B4-BE49-F238E27FC236}">
                <a16:creationId xmlns:a16="http://schemas.microsoft.com/office/drawing/2014/main" id="{70ACD10B-6F2D-465F-B26C-D5226BC826A0}"/>
              </a:ext>
            </a:extLst>
          </p:cNvPr>
          <p:cNvSpPr txBox="1"/>
          <p:nvPr/>
        </p:nvSpPr>
        <p:spPr>
          <a:xfrm>
            <a:off x="5043836" y="1286343"/>
            <a:ext cx="4542544" cy="6975115"/>
          </a:xfrm>
          <a:prstGeom prst="rect">
            <a:avLst/>
          </a:prstGeom>
          <a:noFill/>
          <a:ln w="57150">
            <a:solidFill>
              <a:srgbClr val="DB7382"/>
            </a:solidFill>
          </a:ln>
        </p:spPr>
        <p:txBody>
          <a:bodyPr wrap="square">
            <a:spAutoFit/>
          </a:bodyPr>
          <a:lstStyle/>
          <a:p>
            <a:pPr algn="ctr">
              <a:lnSpc>
                <a:spcPct val="107000"/>
              </a:lnSpc>
              <a:spcAft>
                <a:spcPts val="800"/>
              </a:spcAft>
            </a:pPr>
            <a:r>
              <a:rPr lang="en-US" sz="1600" dirty="0">
                <a:ln>
                  <a:noFill/>
                </a:ln>
                <a:solidFill>
                  <a:srgbClr val="AC2431"/>
                </a:solidFill>
                <a:effectLst>
                  <a:reflection blurRad="6350" stA="53000" endA="300" endPos="35500" dir="5400000" sy="-90000" algn="bl"/>
                </a:effectLst>
                <a:latin typeface="Calibri" panose="020F0502020204030204" pitchFamily="34" charset="0"/>
                <a:ea typeface="Calibri" panose="020F0502020204030204" pitchFamily="34" charset="0"/>
                <a:cs typeface="SimSun" panose="02010600030101010101" pitchFamily="2" charset="-122"/>
              </a:rPr>
              <a:t>IMPORTANCE OF SPORTS </a:t>
            </a:r>
            <a:endParaRPr lang="en-US" sz="1600" dirty="0">
              <a:solidFill>
                <a:srgbClr val="AC2431"/>
              </a:solidFill>
              <a:effectLst/>
              <a:latin typeface="Calibri" panose="020F0502020204030204" pitchFamily="34" charset="0"/>
              <a:ea typeface="Calibri" panose="020F0502020204030204" pitchFamily="34" charset="0"/>
              <a:cs typeface="SimSun" panose="02010600030101010101" pitchFamily="2" charset="-122"/>
            </a:endParaRPr>
          </a:p>
          <a:p>
            <a:pPr algn="just">
              <a:lnSpc>
                <a:spcPct val="107000"/>
              </a:lnSpc>
              <a:spcAft>
                <a:spcPts val="800"/>
              </a:spcAft>
            </a:pPr>
            <a:r>
              <a:rPr lang="en-US" sz="1600" dirty="0">
                <a:solidFill>
                  <a:srgbClr val="AC2431"/>
                </a:solidFill>
                <a:effectLst/>
                <a:latin typeface="Calibri" panose="020F0502020204030204" pitchFamily="34" charset="0"/>
                <a:ea typeface="Calibri" panose="020F0502020204030204" pitchFamily="34" charset="0"/>
                <a:cs typeface="Calibri" panose="020F0502020204030204" pitchFamily="34" charset="0"/>
              </a:rPr>
              <a:t>Sports is such an activity that it can be taken up by anyone ; at any age and any point of life. Adults, children and elders – everyone alike take part in sports. Many regard sports as a co-curricular and extra circular activity in schools. However, sports play an equally important role as education in person’s life. To achieve overall and all-round development in life, one should be well-versed in both sports and culture. While training sharpens the mind , sports sharpens the body and makes it fit. Thus, both are essential. </a:t>
            </a:r>
            <a:endParaRPr lang="en-US" sz="1600" dirty="0">
              <a:solidFill>
                <a:srgbClr val="AC2431"/>
              </a:solidFill>
              <a:effectLst/>
              <a:latin typeface="Calibri" panose="020F0502020204030204" pitchFamily="34" charset="0"/>
              <a:ea typeface="Calibri" panose="020F0502020204030204" pitchFamily="34" charset="0"/>
              <a:cs typeface="SimSun" panose="02010600030101010101" pitchFamily="2" charset="-122"/>
            </a:endParaRPr>
          </a:p>
          <a:p>
            <a:pPr algn="just">
              <a:lnSpc>
                <a:spcPct val="107000"/>
              </a:lnSpc>
              <a:spcAft>
                <a:spcPts val="800"/>
              </a:spcAft>
            </a:pPr>
            <a:r>
              <a:rPr lang="en-US" sz="1600" dirty="0">
                <a:solidFill>
                  <a:srgbClr val="AC2431"/>
                </a:solidFill>
                <a:effectLst/>
                <a:latin typeface="Calibri" panose="020F0502020204030204" pitchFamily="34" charset="0"/>
                <a:ea typeface="Calibri" panose="020F0502020204030204" pitchFamily="34" charset="0"/>
                <a:cs typeface="Calibri" panose="020F0502020204030204" pitchFamily="34" charset="0"/>
              </a:rPr>
              <a:t>There are numerous advantages of involving oneself in sports. First and foremost, as known by all and very definitively, competitions increase the physical fitness of an individual. Additionally, sports also contribute to building stable mental well- being of a person Various researches show that people who are in the daily practice of sports in any form record better mental as well as physical health. Moreover, sports also eliminates the risk of a person catching diseases or facing any bodily interruptions. Competitions increase immunity and increase people’s stamina.</a:t>
            </a:r>
            <a:endParaRPr lang="en-US" sz="1600" dirty="0">
              <a:solidFill>
                <a:srgbClr val="AC2431"/>
              </a:solidFill>
              <a:effectLst/>
              <a:latin typeface="Calibri" panose="020F0502020204030204" pitchFamily="34" charset="0"/>
              <a:ea typeface="Calibri" panose="020F0502020204030204" pitchFamily="34" charset="0"/>
              <a:cs typeface="SimSun" panose="02010600030101010101" pitchFamily="2" charset="-122"/>
            </a:endParaRPr>
          </a:p>
          <a:p>
            <a:pPr algn="just">
              <a:lnSpc>
                <a:spcPct val="107000"/>
              </a:lnSpc>
              <a:spcAft>
                <a:spcPts val="800"/>
              </a:spcAft>
            </a:pPr>
            <a:r>
              <a:rPr lang="en-US" sz="1600" dirty="0">
                <a:solidFill>
                  <a:srgbClr val="AC2431"/>
                </a:solidFill>
                <a:effectLst/>
                <a:latin typeface="Calibri" panose="020F0502020204030204" pitchFamily="34" charset="0"/>
                <a:ea typeface="Calibri" panose="020F0502020204030204" pitchFamily="34" charset="0"/>
                <a:cs typeface="Calibri" panose="020F0502020204030204" pitchFamily="34" charset="0"/>
              </a:rPr>
              <a:t>By Meghna </a:t>
            </a:r>
            <a:r>
              <a:rPr lang="en-US" sz="1600" dirty="0">
                <a:solidFill>
                  <a:srgbClr val="AC2431"/>
                </a:solidFill>
                <a:latin typeface="Calibri" panose="020F0502020204030204" pitchFamily="34" charset="0"/>
                <a:ea typeface="Calibri" panose="020F0502020204030204" pitchFamily="34" charset="0"/>
                <a:cs typeface="Calibri" panose="020F0502020204030204" pitchFamily="34" charset="0"/>
              </a:rPr>
              <a:t>N</a:t>
            </a:r>
            <a:r>
              <a:rPr lang="en-US" sz="1600" dirty="0">
                <a:solidFill>
                  <a:srgbClr val="AC2431"/>
                </a:solidFill>
                <a:effectLst/>
                <a:latin typeface="Calibri" panose="020F0502020204030204" pitchFamily="34" charset="0"/>
                <a:ea typeface="Calibri" panose="020F0502020204030204" pitchFamily="34" charset="0"/>
                <a:cs typeface="Calibri" panose="020F0502020204030204" pitchFamily="34" charset="0"/>
              </a:rPr>
              <a:t>egi </a:t>
            </a:r>
            <a:endParaRPr lang="en-US" sz="1600" dirty="0">
              <a:solidFill>
                <a:srgbClr val="AC2431"/>
              </a:solidFill>
              <a:effectLst/>
              <a:latin typeface="Calibri" panose="020F0502020204030204" pitchFamily="34" charset="0"/>
              <a:ea typeface="Calibri" panose="020F0502020204030204" pitchFamily="34" charset="0"/>
              <a:cs typeface="SimSun" panose="02010600030101010101" pitchFamily="2" charset="-122"/>
            </a:endParaRPr>
          </a:p>
        </p:txBody>
      </p:sp>
      <p:sp>
        <p:nvSpPr>
          <p:cNvPr id="12" name="TextBox 11">
            <a:extLst>
              <a:ext uri="{FF2B5EF4-FFF2-40B4-BE49-F238E27FC236}">
                <a16:creationId xmlns:a16="http://schemas.microsoft.com/office/drawing/2014/main" id="{EB5402F5-470B-4C9A-AA0D-135A2EB9E1BE}"/>
              </a:ext>
            </a:extLst>
          </p:cNvPr>
          <p:cNvSpPr txBox="1"/>
          <p:nvPr/>
        </p:nvSpPr>
        <p:spPr>
          <a:xfrm>
            <a:off x="1827207" y="8439280"/>
            <a:ext cx="7483082" cy="3631763"/>
          </a:xfrm>
          <a:prstGeom prst="rect">
            <a:avLst/>
          </a:prstGeom>
          <a:noFill/>
          <a:ln w="57150">
            <a:solidFill>
              <a:srgbClr val="AC2431"/>
            </a:solidFill>
          </a:ln>
        </p:spPr>
        <p:txBody>
          <a:bodyPr wrap="square" rtlCol="0">
            <a:spAutoFit/>
          </a:bodyPr>
          <a:lstStyle/>
          <a:p>
            <a:pPr algn="ctr"/>
            <a:r>
              <a:rPr lang="hi-IN" sz="3200" b="1" dirty="0">
                <a:solidFill>
                  <a:srgbClr val="E3396A"/>
                </a:solidFill>
              </a:rPr>
              <a:t>मै नारी हूं।</a:t>
            </a:r>
            <a:endParaRPr lang="en-IN" sz="3200" b="1" dirty="0">
              <a:solidFill>
                <a:srgbClr val="E3396A"/>
              </a:solidFill>
            </a:endParaRPr>
          </a:p>
          <a:p>
            <a:pPr algn="just"/>
            <a:r>
              <a:rPr lang="hi-IN" dirty="0">
                <a:solidFill>
                  <a:srgbClr val="E3396A"/>
                </a:solidFill>
              </a:rPr>
              <a:t>मुझे नारी होने का गौरव मिला, सम्मान भी मिला।लेकिन समाज में स्थान नहीं मिला ।क्यो ?क्या मै सिर्फ सजावट की बस्तु भर हूं।बड़े बड़े पुराणों में आदि काल से पढ़ते आए रहे हैं,सुनते आ रहे है यत्र नार्यस्तु पूज्यंते रमंते तत्र देवता"।सच्चाई से कोसों  दूरक्योंकि इन सिद्धांतो में शक्ति और सच्चाई होती तो निर्भया, दामिनी और मनीषा बलात्कारियों की बली नहीं चढ़ी होती।दुष्कर प्रश्न है ऐसी घटनाएं क्यो लगातार हो रही है? हमारी बेटियां कमजोर है या बेटे दुर्योधन।आश्चर्य है जब बेटी को संस्कार का पाठ पढ़ाते है तो बेटे को बाहुबली बनाने में क्यो जुट जाते हैं? सवाल का जवाब स्वयं में ढूंढें।उत्तर मिल सकता है।आप ,आपका परिवार आपका बेटा, आपका भाई और आपके पति मिलकर लड़कियों  का मान करें,ओर इस दुर्घटना को पनपने दें</a:t>
            </a:r>
            <a:r>
              <a:rPr lang="en-IN" dirty="0">
                <a:solidFill>
                  <a:srgbClr val="E3396A"/>
                </a:solidFill>
              </a:rPr>
              <a:t> </a:t>
            </a:r>
            <a:r>
              <a:rPr lang="hi-IN" dirty="0">
                <a:solidFill>
                  <a:srgbClr val="E3396A"/>
                </a:solidFill>
              </a:rPr>
              <a:t>।</a:t>
            </a:r>
            <a:endParaRPr lang="en-IN" dirty="0">
              <a:solidFill>
                <a:srgbClr val="E3396A"/>
              </a:solidFill>
            </a:endParaRPr>
          </a:p>
          <a:p>
            <a:pPr algn="just"/>
            <a:r>
              <a:rPr lang="hi-IN" dirty="0">
                <a:solidFill>
                  <a:srgbClr val="E3396A"/>
                </a:solidFill>
              </a:rPr>
              <a:t>जय हिन्द जय भारत।</a:t>
            </a:r>
            <a:endParaRPr lang="en-US" dirty="0">
              <a:solidFill>
                <a:srgbClr val="E3396A"/>
              </a:solidFill>
            </a:endParaRPr>
          </a:p>
        </p:txBody>
      </p:sp>
    </p:spTree>
    <p:extLst>
      <p:ext uri="{BB962C8B-B14F-4D97-AF65-F5344CB8AC3E}">
        <p14:creationId xmlns:p14="http://schemas.microsoft.com/office/powerpoint/2010/main" val="40188738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flower&#10;&#10;Description automatically generated">
            <a:extLst>
              <a:ext uri="{FF2B5EF4-FFF2-40B4-BE49-F238E27FC236}">
                <a16:creationId xmlns:a16="http://schemas.microsoft.com/office/drawing/2014/main" id="{EA63461F-E10A-4901-8782-60D742A44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81" y="2343476"/>
            <a:ext cx="3183386" cy="6286500"/>
          </a:xfrm>
          <a:prstGeom prst="rect">
            <a:avLst/>
          </a:prstGeom>
        </p:spPr>
      </p:pic>
      <p:pic>
        <p:nvPicPr>
          <p:cNvPr id="3" name="Picture 2" descr="Tangled Star png by Vit0Zai on DeviantArt">
            <a:extLst>
              <a:ext uri="{FF2B5EF4-FFF2-40B4-BE49-F238E27FC236}">
                <a16:creationId xmlns:a16="http://schemas.microsoft.com/office/drawing/2014/main" id="{6A299434-66E8-4BA9-9B2E-BDE43F4440E7}"/>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308618" y="3555554"/>
            <a:ext cx="6852325" cy="68829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D3E444-8647-40F2-94CA-5435A958D955}"/>
              </a:ext>
            </a:extLst>
          </p:cNvPr>
          <p:cNvSpPr txBox="1"/>
          <p:nvPr/>
        </p:nvSpPr>
        <p:spPr>
          <a:xfrm>
            <a:off x="3395707" y="60302"/>
            <a:ext cx="4487511" cy="584775"/>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200" dirty="0">
                <a:solidFill>
                  <a:schemeClr val="bg1"/>
                </a:solidFill>
                <a:latin typeface="Arial" panose="020B0604020202020204" pitchFamily="34" charset="0"/>
                <a:cs typeface="Arial" panose="020B0604020202020204" pitchFamily="34" charset="0"/>
              </a:rPr>
              <a:t>STUDENTS ARTICLES</a:t>
            </a:r>
            <a:endParaRPr lang="en-US" sz="32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6171718-2B2C-4046-9F7C-87CF8C6E5656}"/>
              </a:ext>
            </a:extLst>
          </p:cNvPr>
          <p:cNvSpPr txBox="1"/>
          <p:nvPr/>
        </p:nvSpPr>
        <p:spPr>
          <a:xfrm>
            <a:off x="1838127" y="2733439"/>
            <a:ext cx="7602670" cy="8679299"/>
          </a:xfrm>
          <a:prstGeom prst="rect">
            <a:avLst/>
          </a:prstGeom>
          <a:noFill/>
        </p:spPr>
        <p:txBody>
          <a:bodyPr wrap="square">
            <a:spAutoFit/>
          </a:bodyPr>
          <a:lstStyle/>
          <a:p>
            <a:pPr algn="just"/>
            <a:r>
              <a:rPr lang="en-US" dirty="0">
                <a:solidFill>
                  <a:srgbClr val="C00000"/>
                </a:solidFill>
              </a:rPr>
              <a:t>The existence of human life on the earth is impossible without the equal participation of both women and  men. They are equally  responsible for the survival of the human race on the earth. They are also liable for the development and growth of a nation. However, the existence of the woman is far more important than men. Because without her we cannot think about our existence. It’s a common practice in India where people abort or kill girl child on birth. But, they should be saved, given equal opportunity, and respect and opportunity to go ahead in life. Apart from that, the fate of civilization lies in their hand as they are the root of our creation. There are various evil practices in our society; one of which happens to be the desire to have a boy. In Indian society, everyone wants an ideal mother, sister, wife, and daughter. But they never want that girl to be his blood relative. Besides, there are other social evils in society that forces many parents to avoid having a girl child. These other social evils are dowry deaths, female feticide, and some others. Although girls are ahead of boys in many fields but still people prefer a boy child. Girls have proven themselves better in every field than boys. And due to their hard work and dedication, they have been to space also. They are more talented, obedient, hardworking, and responsible for the family and their life. Besides, girls are more caring and loving towards their parents. Above all, they give 100% in every work. The crime against women is a big barrier to the development and growth of the country. However, the government takes this problem seriously and for stopping female feticide they have banned the sex determination, and scan tests in the hospitals and labs. The government takes all these steps to create awareness in society that girls are a gift of God and not a burden. A girl child deserves a life where she is treated  equal to a boy. And she should be loved and respected like others. She participates in the development and growth of the nation equally. Besides, she works hard for the betterment of society and country. They have also proven their worth and stand equal to boys in every field. Hence, they deserve to survive as their survival means the existence of the human race.</a:t>
            </a:r>
          </a:p>
          <a:p>
            <a:pPr algn="just"/>
            <a:r>
              <a:rPr lang="en-US" b="1" dirty="0">
                <a:solidFill>
                  <a:srgbClr val="C00000"/>
                </a:solidFill>
              </a:rPr>
              <a:t>Name - Siddharth </a:t>
            </a:r>
            <a:r>
              <a:rPr lang="en-US" b="1" dirty="0" err="1">
                <a:solidFill>
                  <a:srgbClr val="C00000"/>
                </a:solidFill>
              </a:rPr>
              <a:t>Sakrit</a:t>
            </a:r>
            <a:endParaRPr lang="en-US" b="1" dirty="0">
              <a:solidFill>
                <a:srgbClr val="C00000"/>
              </a:solidFill>
            </a:endParaRPr>
          </a:p>
        </p:txBody>
      </p:sp>
      <p:sp>
        <p:nvSpPr>
          <p:cNvPr id="9" name="TextBox 8">
            <a:extLst>
              <a:ext uri="{FF2B5EF4-FFF2-40B4-BE49-F238E27FC236}">
                <a16:creationId xmlns:a16="http://schemas.microsoft.com/office/drawing/2014/main" id="{6CDFABBA-4DE7-4609-87DD-E9B4968DDED2}"/>
              </a:ext>
            </a:extLst>
          </p:cNvPr>
          <p:cNvSpPr txBox="1"/>
          <p:nvPr/>
        </p:nvSpPr>
        <p:spPr>
          <a:xfrm>
            <a:off x="2958356" y="1753531"/>
            <a:ext cx="5607625" cy="523220"/>
          </a:xfrm>
          <a:prstGeom prst="rect">
            <a:avLst/>
          </a:prstGeom>
          <a:solidFill>
            <a:srgbClr val="F5B9CA"/>
          </a:solidFill>
        </p:spPr>
        <p:txBody>
          <a:bodyPr wrap="none" rtlCol="0">
            <a:spAutoFit/>
          </a:bodyPr>
          <a:lstStyle/>
          <a:p>
            <a:r>
              <a:rPr lang="en-US" sz="2800" dirty="0">
                <a:solidFill>
                  <a:srgbClr val="C00000"/>
                </a:solidFill>
                <a:latin typeface="Algerian" panose="04020705040A02060702" pitchFamily="82" charset="0"/>
              </a:rPr>
              <a:t>WOMEN - THE POWER OF SOCIETY</a:t>
            </a:r>
            <a:endParaRPr lang="en-US" sz="2800" dirty="0">
              <a:latin typeface="Algerian" panose="04020705040A02060702" pitchFamily="82" charset="0"/>
            </a:endParaRPr>
          </a:p>
        </p:txBody>
      </p:sp>
    </p:spTree>
    <p:extLst>
      <p:ext uri="{BB962C8B-B14F-4D97-AF65-F5344CB8AC3E}">
        <p14:creationId xmlns:p14="http://schemas.microsoft.com/office/powerpoint/2010/main" val="3053768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7411C0F4-962F-40F3-A840-6767FF5D18D6}"/>
              </a:ext>
            </a:extLst>
          </p:cNvPr>
          <p:cNvPicPr>
            <a:picLocks noChangeAspect="1" noChangeArrowheads="1"/>
          </p:cNvPicPr>
          <p:nvPr/>
        </p:nvPicPr>
        <p:blipFill>
          <a:blip r:embed="rId2">
            <a:alphaModFix amt="5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771776" y="3921678"/>
            <a:ext cx="5441950" cy="5466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2FEF5DAF-0DB5-411C-B4E5-83C36FEC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9914" y="3114757"/>
            <a:ext cx="3235569" cy="6286500"/>
          </a:xfrm>
          <a:prstGeom prst="rect">
            <a:avLst/>
          </a:prstGeom>
        </p:spPr>
      </p:pic>
      <p:sp>
        <p:nvSpPr>
          <p:cNvPr id="5" name="Rectangle 4">
            <a:extLst>
              <a:ext uri="{FF2B5EF4-FFF2-40B4-BE49-F238E27FC236}">
                <a16:creationId xmlns:a16="http://schemas.microsoft.com/office/drawing/2014/main" id="{7F7B5185-7CA9-4658-AB3D-6D342859AD6A}"/>
              </a:ext>
            </a:extLst>
          </p:cNvPr>
          <p:cNvSpPr/>
          <p:nvPr/>
        </p:nvSpPr>
        <p:spPr>
          <a:xfrm>
            <a:off x="1613839" y="71928"/>
            <a:ext cx="7764498" cy="923330"/>
          </a:xfrm>
          <a:prstGeom prst="rect">
            <a:avLst/>
          </a:prstGeom>
          <a:solidFill>
            <a:srgbClr val="AC2431"/>
          </a:solidFill>
          <a:effectLst>
            <a:reflection blurRad="6350" stA="50000" endA="300" endPos="90000" dir="5400000" sy="-100000" algn="bl" rotWithShape="0"/>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bg1"/>
                </a:solidFill>
                <a:effectLst/>
              </a:rPr>
              <a:t>Celebrations of the Month</a:t>
            </a:r>
          </a:p>
        </p:txBody>
      </p:sp>
      <p:pic>
        <p:nvPicPr>
          <p:cNvPr id="1028" name="Picture 4" descr="Colorful bullet points with numbers 1 to 8 Vector Image">
            <a:extLst>
              <a:ext uri="{FF2B5EF4-FFF2-40B4-BE49-F238E27FC236}">
                <a16:creationId xmlns:a16="http://schemas.microsoft.com/office/drawing/2014/main" id="{47B3B9E4-4916-4811-8596-5CF0B12C43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385"/>
          <a:stretch/>
        </p:blipFill>
        <p:spPr bwMode="auto">
          <a:xfrm>
            <a:off x="1613839" y="2490654"/>
            <a:ext cx="7909990" cy="87936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E8032A-BCCC-43BF-8559-0F1EBE56BD63}"/>
              </a:ext>
            </a:extLst>
          </p:cNvPr>
          <p:cNvSpPr txBox="1"/>
          <p:nvPr/>
        </p:nvSpPr>
        <p:spPr>
          <a:xfrm>
            <a:off x="3079521" y="3970355"/>
            <a:ext cx="2125967" cy="369332"/>
          </a:xfrm>
          <a:prstGeom prst="rect">
            <a:avLst/>
          </a:prstGeom>
          <a:noFill/>
        </p:spPr>
        <p:txBody>
          <a:bodyPr wrap="none" rtlCol="0">
            <a:spAutoFit/>
          </a:bodyPr>
          <a:lstStyle/>
          <a:p>
            <a:r>
              <a:rPr lang="en-IN" dirty="0"/>
              <a:t>5Sep-&gt;Teacher’s Day</a:t>
            </a:r>
            <a:endParaRPr lang="en-US" dirty="0"/>
          </a:p>
        </p:txBody>
      </p:sp>
      <p:sp>
        <p:nvSpPr>
          <p:cNvPr id="7" name="TextBox 6">
            <a:extLst>
              <a:ext uri="{FF2B5EF4-FFF2-40B4-BE49-F238E27FC236}">
                <a16:creationId xmlns:a16="http://schemas.microsoft.com/office/drawing/2014/main" id="{024E1A76-46C2-4E75-9EF7-31C777FE9B4A}"/>
              </a:ext>
            </a:extLst>
          </p:cNvPr>
          <p:cNvSpPr txBox="1"/>
          <p:nvPr/>
        </p:nvSpPr>
        <p:spPr>
          <a:xfrm>
            <a:off x="6564763" y="3857984"/>
            <a:ext cx="2083904" cy="646331"/>
          </a:xfrm>
          <a:prstGeom prst="rect">
            <a:avLst/>
          </a:prstGeom>
          <a:noFill/>
        </p:spPr>
        <p:txBody>
          <a:bodyPr wrap="none" rtlCol="0">
            <a:spAutoFit/>
          </a:bodyPr>
          <a:lstStyle/>
          <a:p>
            <a:pPr algn="ctr"/>
            <a:r>
              <a:rPr lang="en-IN" dirty="0"/>
              <a:t>8 Sep- International </a:t>
            </a:r>
          </a:p>
          <a:p>
            <a:pPr algn="ctr"/>
            <a:r>
              <a:rPr lang="en-IN" dirty="0"/>
              <a:t>Literacy Day</a:t>
            </a:r>
          </a:p>
        </p:txBody>
      </p:sp>
      <p:sp>
        <p:nvSpPr>
          <p:cNvPr id="8" name="TextBox 7">
            <a:extLst>
              <a:ext uri="{FF2B5EF4-FFF2-40B4-BE49-F238E27FC236}">
                <a16:creationId xmlns:a16="http://schemas.microsoft.com/office/drawing/2014/main" id="{287B9701-F72C-4658-AF7C-1972F86FC36E}"/>
              </a:ext>
            </a:extLst>
          </p:cNvPr>
          <p:cNvSpPr txBox="1"/>
          <p:nvPr/>
        </p:nvSpPr>
        <p:spPr>
          <a:xfrm>
            <a:off x="3052222" y="5865241"/>
            <a:ext cx="2105705" cy="369332"/>
          </a:xfrm>
          <a:prstGeom prst="rect">
            <a:avLst/>
          </a:prstGeom>
          <a:noFill/>
        </p:spPr>
        <p:txBody>
          <a:bodyPr wrap="none" rtlCol="0">
            <a:spAutoFit/>
          </a:bodyPr>
          <a:lstStyle/>
          <a:p>
            <a:r>
              <a:rPr lang="en-IN" dirty="0"/>
              <a:t>14Sep-&gt; Hindi </a:t>
            </a:r>
            <a:r>
              <a:rPr lang="en-IN" dirty="0" err="1"/>
              <a:t>Diwas</a:t>
            </a:r>
            <a:endParaRPr lang="en-US" dirty="0"/>
          </a:p>
        </p:txBody>
      </p:sp>
      <p:sp>
        <p:nvSpPr>
          <p:cNvPr id="9" name="TextBox 8">
            <a:extLst>
              <a:ext uri="{FF2B5EF4-FFF2-40B4-BE49-F238E27FC236}">
                <a16:creationId xmlns:a16="http://schemas.microsoft.com/office/drawing/2014/main" id="{5833904C-AAB8-44F4-B56E-3A7AF1BF5BA3}"/>
              </a:ext>
            </a:extLst>
          </p:cNvPr>
          <p:cNvSpPr txBox="1"/>
          <p:nvPr/>
        </p:nvSpPr>
        <p:spPr>
          <a:xfrm>
            <a:off x="6458084" y="5888675"/>
            <a:ext cx="2376484" cy="369332"/>
          </a:xfrm>
          <a:prstGeom prst="rect">
            <a:avLst/>
          </a:prstGeom>
          <a:noFill/>
        </p:spPr>
        <p:txBody>
          <a:bodyPr wrap="none" rtlCol="0">
            <a:spAutoFit/>
          </a:bodyPr>
          <a:lstStyle/>
          <a:p>
            <a:r>
              <a:rPr lang="en-IN" dirty="0"/>
              <a:t>15Sep-&gt; Engineer’s Day</a:t>
            </a:r>
            <a:endParaRPr lang="en-US" dirty="0"/>
          </a:p>
        </p:txBody>
      </p:sp>
      <p:sp>
        <p:nvSpPr>
          <p:cNvPr id="10" name="TextBox 9">
            <a:extLst>
              <a:ext uri="{FF2B5EF4-FFF2-40B4-BE49-F238E27FC236}">
                <a16:creationId xmlns:a16="http://schemas.microsoft.com/office/drawing/2014/main" id="{1537B4C8-9208-4AE4-8040-7D2F68FD7C0D}"/>
              </a:ext>
            </a:extLst>
          </p:cNvPr>
          <p:cNvSpPr txBox="1"/>
          <p:nvPr/>
        </p:nvSpPr>
        <p:spPr>
          <a:xfrm>
            <a:off x="2924516" y="7733996"/>
            <a:ext cx="2512867" cy="369332"/>
          </a:xfrm>
          <a:prstGeom prst="rect">
            <a:avLst/>
          </a:prstGeom>
          <a:noFill/>
        </p:spPr>
        <p:txBody>
          <a:bodyPr wrap="none" rtlCol="0">
            <a:spAutoFit/>
          </a:bodyPr>
          <a:lstStyle/>
          <a:p>
            <a:r>
              <a:rPr lang="en-IN" dirty="0"/>
              <a:t>16Sep- World Ozone Day</a:t>
            </a:r>
            <a:endParaRPr lang="en-US" dirty="0"/>
          </a:p>
        </p:txBody>
      </p:sp>
      <p:sp>
        <p:nvSpPr>
          <p:cNvPr id="11" name="TextBox 10">
            <a:extLst>
              <a:ext uri="{FF2B5EF4-FFF2-40B4-BE49-F238E27FC236}">
                <a16:creationId xmlns:a16="http://schemas.microsoft.com/office/drawing/2014/main" id="{C2303851-FBD9-40B7-9847-B461673F6A1F}"/>
              </a:ext>
            </a:extLst>
          </p:cNvPr>
          <p:cNvSpPr txBox="1"/>
          <p:nvPr/>
        </p:nvSpPr>
        <p:spPr>
          <a:xfrm>
            <a:off x="6458084" y="7647749"/>
            <a:ext cx="2453107" cy="646331"/>
          </a:xfrm>
          <a:prstGeom prst="rect">
            <a:avLst/>
          </a:prstGeom>
          <a:noFill/>
        </p:spPr>
        <p:txBody>
          <a:bodyPr wrap="none" rtlCol="0">
            <a:spAutoFit/>
          </a:bodyPr>
          <a:lstStyle/>
          <a:p>
            <a:r>
              <a:rPr lang="en-IN" dirty="0"/>
              <a:t>23Sep-International Day</a:t>
            </a:r>
          </a:p>
          <a:p>
            <a:r>
              <a:rPr lang="en-IN" dirty="0"/>
              <a:t>of Sign Language</a:t>
            </a:r>
            <a:endParaRPr lang="en-US" dirty="0"/>
          </a:p>
        </p:txBody>
      </p:sp>
      <p:sp>
        <p:nvSpPr>
          <p:cNvPr id="12" name="TextBox 11">
            <a:extLst>
              <a:ext uri="{FF2B5EF4-FFF2-40B4-BE49-F238E27FC236}">
                <a16:creationId xmlns:a16="http://schemas.microsoft.com/office/drawing/2014/main" id="{8A0251EF-CE87-4D61-9F89-9019E0BD1CEF}"/>
              </a:ext>
            </a:extLst>
          </p:cNvPr>
          <p:cNvSpPr txBox="1"/>
          <p:nvPr/>
        </p:nvSpPr>
        <p:spPr>
          <a:xfrm>
            <a:off x="2877964" y="9676858"/>
            <a:ext cx="2605970" cy="369332"/>
          </a:xfrm>
          <a:prstGeom prst="rect">
            <a:avLst/>
          </a:prstGeom>
          <a:noFill/>
        </p:spPr>
        <p:txBody>
          <a:bodyPr wrap="none" rtlCol="0">
            <a:spAutoFit/>
          </a:bodyPr>
          <a:lstStyle/>
          <a:p>
            <a:r>
              <a:rPr lang="en-IN" dirty="0"/>
              <a:t>27Sep-World Tourism Day</a:t>
            </a:r>
            <a:endParaRPr lang="en-US" dirty="0"/>
          </a:p>
        </p:txBody>
      </p:sp>
      <p:sp>
        <p:nvSpPr>
          <p:cNvPr id="13" name="TextBox 12">
            <a:extLst>
              <a:ext uri="{FF2B5EF4-FFF2-40B4-BE49-F238E27FC236}">
                <a16:creationId xmlns:a16="http://schemas.microsoft.com/office/drawing/2014/main" id="{8271945C-9AF3-4DA2-86DF-3371CAA93BCA}"/>
              </a:ext>
            </a:extLst>
          </p:cNvPr>
          <p:cNvSpPr txBox="1"/>
          <p:nvPr/>
        </p:nvSpPr>
        <p:spPr>
          <a:xfrm>
            <a:off x="6433686" y="9621291"/>
            <a:ext cx="2390847" cy="369332"/>
          </a:xfrm>
          <a:prstGeom prst="rect">
            <a:avLst/>
          </a:prstGeom>
          <a:noFill/>
        </p:spPr>
        <p:txBody>
          <a:bodyPr wrap="none" rtlCol="0">
            <a:spAutoFit/>
          </a:bodyPr>
          <a:lstStyle/>
          <a:p>
            <a:r>
              <a:rPr lang="en-IN" dirty="0"/>
              <a:t>29Sep-World Heart Day</a:t>
            </a:r>
            <a:endParaRPr lang="en-US" dirty="0"/>
          </a:p>
        </p:txBody>
      </p:sp>
      <p:pic>
        <p:nvPicPr>
          <p:cNvPr id="12290" name="Picture 2" descr="Celebrating Childhood | Importance of Celebration | TRINS ELC">
            <a:extLst>
              <a:ext uri="{FF2B5EF4-FFF2-40B4-BE49-F238E27FC236}">
                <a16:creationId xmlns:a16="http://schemas.microsoft.com/office/drawing/2014/main" id="{7997C8BE-3E17-47D0-8239-01258F67D3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0928"/>
            <a:ext cx="1554792" cy="1462474"/>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379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Word Best Wishes Inside Colored Balloons Celebration Invitation Card  Greeting With Text Vector Design Stock Illustration - Download Image Now -  iStock">
            <a:extLst>
              <a:ext uri="{FF2B5EF4-FFF2-40B4-BE49-F238E27FC236}">
                <a16:creationId xmlns:a16="http://schemas.microsoft.com/office/drawing/2014/main" id="{0EE92061-FFEC-4304-8921-DBB69EF54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199" y="0"/>
            <a:ext cx="5207001"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photo, colorful, box, covered&#10;&#10;Description automatically generated">
            <a:extLst>
              <a:ext uri="{FF2B5EF4-FFF2-40B4-BE49-F238E27FC236}">
                <a16:creationId xmlns:a16="http://schemas.microsoft.com/office/drawing/2014/main" id="{7C046622-DA87-46E9-99F5-51849C3AF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284658" y="8676945"/>
            <a:ext cx="2894042" cy="37885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descr="A close up of a sign&#10;&#10;Description automatically generated">
            <a:extLst>
              <a:ext uri="{FF2B5EF4-FFF2-40B4-BE49-F238E27FC236}">
                <a16:creationId xmlns:a16="http://schemas.microsoft.com/office/drawing/2014/main" id="{87C932B5-657A-472B-8B94-BD814F660112}"/>
              </a:ext>
            </a:extLst>
          </p:cNvPr>
          <p:cNvPicPr>
            <a:picLocks noChangeAspect="1"/>
          </p:cNvPicPr>
          <p:nvPr/>
        </p:nvPicPr>
        <p:blipFill>
          <a:blip r:embed="rId4">
            <a:alphaModFix/>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43351" y="9153092"/>
            <a:ext cx="3600449" cy="28583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descr="A close up of food&#10;&#10;Description automatically generated">
            <a:extLst>
              <a:ext uri="{FF2B5EF4-FFF2-40B4-BE49-F238E27FC236}">
                <a16:creationId xmlns:a16="http://schemas.microsoft.com/office/drawing/2014/main" id="{33018A70-0931-4CB3-ADC5-DB9E192286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9405" y="6716442"/>
            <a:ext cx="3259445" cy="24839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descr="A picture containing flower&#10;&#10;Description automatically generated">
            <a:extLst>
              <a:ext uri="{FF2B5EF4-FFF2-40B4-BE49-F238E27FC236}">
                <a16:creationId xmlns:a16="http://schemas.microsoft.com/office/drawing/2014/main" id="{4A90C5FD-E5BB-4631-B0C8-941C32CFD0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614" y="6770895"/>
            <a:ext cx="3318511" cy="24839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The word &quot;student&quot; made up from plastic letters Stock Photo - Alamy">
            <a:extLst>
              <a:ext uri="{FF2B5EF4-FFF2-40B4-BE49-F238E27FC236}">
                <a16:creationId xmlns:a16="http://schemas.microsoft.com/office/drawing/2014/main" id="{EFECCD03-315C-4CBE-B08A-6382A3DF43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14299"/>
            <a:ext cx="1397000" cy="1231901"/>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74C47F55-414A-403C-8296-3A6B2E3ADF0F}"/>
              </a:ext>
            </a:extLst>
          </p:cNvPr>
          <p:cNvPicPr>
            <a:picLocks noChangeAspect="1"/>
          </p:cNvPicPr>
          <p:nvPr/>
        </p:nvPicPr>
        <p:blipFill rotWithShape="1">
          <a:blip r:embed="rId9">
            <a:extLst>
              <a:ext uri="{28A0092B-C50C-407E-A947-70E740481C1C}">
                <a14:useLocalDpi xmlns:a14="http://schemas.microsoft.com/office/drawing/2010/main" val="0"/>
              </a:ext>
            </a:extLst>
          </a:blip>
          <a:srcRect l="14267" r="7652"/>
          <a:stretch/>
        </p:blipFill>
        <p:spPr>
          <a:xfrm>
            <a:off x="5924552" y="1447755"/>
            <a:ext cx="3788531" cy="29524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A picture containing text, covered&#10;&#10;Description automatically generated">
            <a:extLst>
              <a:ext uri="{FF2B5EF4-FFF2-40B4-BE49-F238E27FC236}">
                <a16:creationId xmlns:a16="http://schemas.microsoft.com/office/drawing/2014/main" id="{82C13309-8E46-41D1-A242-4D44B469E6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543350" y="1609725"/>
            <a:ext cx="3761151" cy="27998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painting of a person&#10;&#10;Description automatically generated">
            <a:extLst>
              <a:ext uri="{FF2B5EF4-FFF2-40B4-BE49-F238E27FC236}">
                <a16:creationId xmlns:a16="http://schemas.microsoft.com/office/drawing/2014/main" id="{9CAB2835-4F80-40D1-9880-9B44F44B47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11632" y="3890534"/>
            <a:ext cx="3197493" cy="27497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close up of text on a black background&#10;&#10;Description automatically generated">
            <a:extLst>
              <a:ext uri="{FF2B5EF4-FFF2-40B4-BE49-F238E27FC236}">
                <a16:creationId xmlns:a16="http://schemas.microsoft.com/office/drawing/2014/main" id="{C9145257-715C-4E49-B738-BE03E06BE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08958" y="3931702"/>
            <a:ext cx="3197493" cy="27085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23" descr="A table full of food&#10;&#10;Description automatically generated">
            <a:extLst>
              <a:ext uri="{FF2B5EF4-FFF2-40B4-BE49-F238E27FC236}">
                <a16:creationId xmlns:a16="http://schemas.microsoft.com/office/drawing/2014/main" id="{C854C650-AC21-4F8F-A508-825F897714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8723" y="5657118"/>
            <a:ext cx="2449952" cy="24384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descr="A close up of a flower&#10;&#10;Description automatically generated">
            <a:extLst>
              <a:ext uri="{FF2B5EF4-FFF2-40B4-BE49-F238E27FC236}">
                <a16:creationId xmlns:a16="http://schemas.microsoft.com/office/drawing/2014/main" id="{0FBB16FB-4A4A-4FE6-8526-619A49E575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8051" y="2726319"/>
            <a:ext cx="3258250" cy="6286500"/>
          </a:xfrm>
          <a:prstGeom prst="rect">
            <a:avLst/>
          </a:prstGeom>
        </p:spPr>
      </p:pic>
    </p:spTree>
    <p:extLst>
      <p:ext uri="{BB962C8B-B14F-4D97-AF65-F5344CB8AC3E}">
        <p14:creationId xmlns:p14="http://schemas.microsoft.com/office/powerpoint/2010/main" val="2533551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flower&#10;&#10;Description automatically generated">
            <a:extLst>
              <a:ext uri="{FF2B5EF4-FFF2-40B4-BE49-F238E27FC236}">
                <a16:creationId xmlns:a16="http://schemas.microsoft.com/office/drawing/2014/main" id="{E3001621-1719-46F5-B203-A463EC592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178" y="-667369"/>
            <a:ext cx="3600450" cy="6286500"/>
          </a:xfrm>
          <a:prstGeom prst="rect">
            <a:avLst/>
          </a:prstGeom>
        </p:spPr>
      </p:pic>
      <p:pic>
        <p:nvPicPr>
          <p:cNvPr id="7" name="Picture 6" descr="A close up of a flower&#10;&#10;Description automatically generated">
            <a:extLst>
              <a:ext uri="{FF2B5EF4-FFF2-40B4-BE49-F238E27FC236}">
                <a16:creationId xmlns:a16="http://schemas.microsoft.com/office/drawing/2014/main" id="{BBBBF5AE-63FB-4A82-B71E-F7B715F71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74776" y="4146550"/>
            <a:ext cx="3152775" cy="6286500"/>
          </a:xfrm>
          <a:prstGeom prst="rect">
            <a:avLst/>
          </a:prstGeom>
        </p:spPr>
      </p:pic>
      <p:pic>
        <p:nvPicPr>
          <p:cNvPr id="5" name="Picture 4" descr="Tangled Star png by Vit0Zai on DeviantArt">
            <a:extLst>
              <a:ext uri="{FF2B5EF4-FFF2-40B4-BE49-F238E27FC236}">
                <a16:creationId xmlns:a16="http://schemas.microsoft.com/office/drawing/2014/main" id="{D0EBE707-2A75-43B6-8410-738915E6C054}"/>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85178" y="2810863"/>
            <a:ext cx="7061529" cy="70930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airman's Message | Gurugram Global Heights School">
            <a:extLst>
              <a:ext uri="{FF2B5EF4-FFF2-40B4-BE49-F238E27FC236}">
                <a16:creationId xmlns:a16="http://schemas.microsoft.com/office/drawing/2014/main" id="{316199EA-B22C-4B20-AAA4-5F751BDE52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81" t="22618"/>
          <a:stretch/>
        </p:blipFill>
        <p:spPr bwMode="auto">
          <a:xfrm>
            <a:off x="2128033" y="2024538"/>
            <a:ext cx="2780925" cy="2311400"/>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312E39D-3BD6-4E6D-AB9C-9961836E395F}"/>
              </a:ext>
            </a:extLst>
          </p:cNvPr>
          <p:cNvSpPr/>
          <p:nvPr/>
        </p:nvSpPr>
        <p:spPr>
          <a:xfrm>
            <a:off x="2749552" y="55954"/>
            <a:ext cx="5206555" cy="923330"/>
          </a:xfrm>
          <a:prstGeom prst="rect">
            <a:avLst/>
          </a:prstGeom>
          <a:solidFill>
            <a:srgbClr val="AC2431"/>
          </a:solidFill>
          <a:ln>
            <a:solidFill>
              <a:srgbClr val="AC2431"/>
            </a:solidFill>
          </a:ln>
          <a:effectLst>
            <a:reflection blurRad="6350" stA="50000" endA="300" endPos="55500" dist="50800" dir="5400000" sy="-100000" algn="bl" rotWithShape="0"/>
          </a:effectLst>
        </p:spPr>
        <p:txBody>
          <a:bodyPr wrap="none" lIns="91440" tIns="45720" rIns="91440" bIns="45720">
            <a:spAutoFit/>
          </a:bodyPr>
          <a:lstStyle/>
          <a:p>
            <a:pPr algn="ctr"/>
            <a:r>
              <a:rPr lang="en-US" sz="5400" b="1" dirty="0">
                <a:ln w="10160">
                  <a:solidFill>
                    <a:schemeClr val="accent5"/>
                  </a:solidFill>
                  <a:prstDash val="solid"/>
                </a:ln>
                <a:solidFill>
                  <a:schemeClr val="bg1"/>
                </a:solidFill>
                <a:effectLst>
                  <a:outerShdw blurRad="50800" dist="38100" dir="10800000" algn="r" rotWithShape="0">
                    <a:prstClr val="black">
                      <a:alpha val="40000"/>
                    </a:prstClr>
                  </a:outerShdw>
                </a:effectLst>
              </a:rPr>
              <a:t>GUIDING PILLARS</a:t>
            </a:r>
          </a:p>
        </p:txBody>
      </p:sp>
      <p:sp>
        <p:nvSpPr>
          <p:cNvPr id="16" name="TextBox 15">
            <a:extLst>
              <a:ext uri="{FF2B5EF4-FFF2-40B4-BE49-F238E27FC236}">
                <a16:creationId xmlns:a16="http://schemas.microsoft.com/office/drawing/2014/main" id="{BCC62C33-1273-4A07-84DD-5BF874E25D18}"/>
              </a:ext>
            </a:extLst>
          </p:cNvPr>
          <p:cNvSpPr txBox="1"/>
          <p:nvPr/>
        </p:nvSpPr>
        <p:spPr>
          <a:xfrm>
            <a:off x="2402235" y="4460139"/>
            <a:ext cx="2251256" cy="646331"/>
          </a:xfrm>
          <a:prstGeom prst="rect">
            <a:avLst/>
          </a:prstGeom>
          <a:noFill/>
        </p:spPr>
        <p:txBody>
          <a:bodyPr wrap="square" rtlCol="0">
            <a:spAutoFit/>
          </a:bodyPr>
          <a:lstStyle/>
          <a:p>
            <a:pPr algn="ctr"/>
            <a:r>
              <a:rPr lang="en-IN" b="1" dirty="0">
                <a:latin typeface="Arial Black" panose="020B0A04020102020204" pitchFamily="34" charset="0"/>
              </a:rPr>
              <a:t>Mr V.P Tandon</a:t>
            </a:r>
          </a:p>
          <a:p>
            <a:pPr algn="ctr"/>
            <a:r>
              <a:rPr lang="en-IN" b="1" dirty="0">
                <a:solidFill>
                  <a:srgbClr val="C00000"/>
                </a:solidFill>
                <a:latin typeface="Arial Black" panose="020B0A04020102020204" pitchFamily="34" charset="0"/>
              </a:rPr>
              <a:t>The Chairman</a:t>
            </a:r>
            <a:endParaRPr lang="en-US" b="1" dirty="0">
              <a:solidFill>
                <a:srgbClr val="C00000"/>
              </a:solidFill>
              <a:latin typeface="Arial Black" panose="020B0A04020102020204" pitchFamily="34" charset="0"/>
            </a:endParaRPr>
          </a:p>
        </p:txBody>
      </p:sp>
      <p:sp>
        <p:nvSpPr>
          <p:cNvPr id="18" name="TextBox 17">
            <a:extLst>
              <a:ext uri="{FF2B5EF4-FFF2-40B4-BE49-F238E27FC236}">
                <a16:creationId xmlns:a16="http://schemas.microsoft.com/office/drawing/2014/main" id="{4E90A1BD-2FD2-4035-A722-B0DEFB6DA917}"/>
              </a:ext>
            </a:extLst>
          </p:cNvPr>
          <p:cNvSpPr txBox="1"/>
          <p:nvPr/>
        </p:nvSpPr>
        <p:spPr>
          <a:xfrm>
            <a:off x="5902151" y="4372061"/>
            <a:ext cx="2714974" cy="646331"/>
          </a:xfrm>
          <a:prstGeom prst="rect">
            <a:avLst/>
          </a:prstGeom>
          <a:noFill/>
        </p:spPr>
        <p:txBody>
          <a:bodyPr wrap="none" rtlCol="0">
            <a:spAutoFit/>
          </a:bodyPr>
          <a:lstStyle/>
          <a:p>
            <a:pPr algn="ctr"/>
            <a:r>
              <a:rPr lang="en-IN" dirty="0">
                <a:latin typeface="Arial Black" panose="020B0A04020102020204" pitchFamily="34" charset="0"/>
              </a:rPr>
              <a:t>Ms Vandana Tandon</a:t>
            </a:r>
          </a:p>
          <a:p>
            <a:pPr algn="ctr"/>
            <a:r>
              <a:rPr lang="en-IN" b="1" dirty="0">
                <a:solidFill>
                  <a:srgbClr val="C00000"/>
                </a:solidFill>
                <a:latin typeface="Arial Black" panose="020B0A04020102020204" pitchFamily="34" charset="0"/>
              </a:rPr>
              <a:t>The Principal</a:t>
            </a:r>
            <a:endParaRPr lang="en-US" b="1" dirty="0">
              <a:solidFill>
                <a:srgbClr val="C00000"/>
              </a:solidFill>
              <a:latin typeface="Arial Black" panose="020B0A04020102020204" pitchFamily="34" charset="0"/>
            </a:endParaRPr>
          </a:p>
        </p:txBody>
      </p:sp>
      <p:sp>
        <p:nvSpPr>
          <p:cNvPr id="20" name="TextBox 19">
            <a:extLst>
              <a:ext uri="{FF2B5EF4-FFF2-40B4-BE49-F238E27FC236}">
                <a16:creationId xmlns:a16="http://schemas.microsoft.com/office/drawing/2014/main" id="{E6D2B384-00DC-4746-9DCE-A3EC78A127AC}"/>
              </a:ext>
            </a:extLst>
          </p:cNvPr>
          <p:cNvSpPr txBox="1"/>
          <p:nvPr/>
        </p:nvSpPr>
        <p:spPr>
          <a:xfrm>
            <a:off x="2837339" y="7454900"/>
            <a:ext cx="1777090" cy="584775"/>
          </a:xfrm>
          <a:prstGeom prst="rect">
            <a:avLst/>
          </a:prstGeom>
          <a:noFill/>
        </p:spPr>
        <p:txBody>
          <a:bodyPr wrap="none" rtlCol="0">
            <a:spAutoFit/>
          </a:bodyPr>
          <a:lstStyle/>
          <a:p>
            <a:pPr algn="ctr"/>
            <a:r>
              <a:rPr lang="en-IN" sz="1600" b="1" dirty="0"/>
              <a:t>Ms Pramila Mishra</a:t>
            </a:r>
          </a:p>
          <a:p>
            <a:pPr algn="ctr"/>
            <a:r>
              <a:rPr lang="en-IN" sz="1600" b="1" dirty="0">
                <a:solidFill>
                  <a:srgbClr val="AC2431"/>
                </a:solidFill>
              </a:rPr>
              <a:t>Academic Director</a:t>
            </a:r>
            <a:endParaRPr lang="en-US" sz="1600" b="1" dirty="0">
              <a:solidFill>
                <a:srgbClr val="AC2431"/>
              </a:solidFill>
            </a:endParaRPr>
          </a:p>
        </p:txBody>
      </p:sp>
      <p:sp>
        <p:nvSpPr>
          <p:cNvPr id="22" name="TextBox 21">
            <a:extLst>
              <a:ext uri="{FF2B5EF4-FFF2-40B4-BE49-F238E27FC236}">
                <a16:creationId xmlns:a16="http://schemas.microsoft.com/office/drawing/2014/main" id="{670F38B9-8928-4A85-BF90-14D1CEE6626E}"/>
              </a:ext>
            </a:extLst>
          </p:cNvPr>
          <p:cNvSpPr txBox="1"/>
          <p:nvPr/>
        </p:nvSpPr>
        <p:spPr>
          <a:xfrm>
            <a:off x="6306653" y="7498564"/>
            <a:ext cx="2083006" cy="584775"/>
          </a:xfrm>
          <a:prstGeom prst="rect">
            <a:avLst/>
          </a:prstGeom>
          <a:noFill/>
        </p:spPr>
        <p:txBody>
          <a:bodyPr wrap="none" rtlCol="0">
            <a:spAutoFit/>
          </a:bodyPr>
          <a:lstStyle/>
          <a:p>
            <a:pPr algn="ctr"/>
            <a:r>
              <a:rPr lang="en-IN" sz="1600" b="1" dirty="0"/>
              <a:t>Ms Pushpa Jindal</a:t>
            </a:r>
          </a:p>
          <a:p>
            <a:pPr algn="ctr"/>
            <a:r>
              <a:rPr lang="en-IN" sz="1600" b="1" dirty="0">
                <a:solidFill>
                  <a:srgbClr val="AC2431"/>
                </a:solidFill>
              </a:rPr>
              <a:t>Academic Coordinator</a:t>
            </a:r>
            <a:endParaRPr lang="en-US" sz="1600" b="1" dirty="0">
              <a:solidFill>
                <a:srgbClr val="AC2431"/>
              </a:solidFill>
            </a:endParaRPr>
          </a:p>
        </p:txBody>
      </p:sp>
      <p:pic>
        <p:nvPicPr>
          <p:cNvPr id="3" name="Picture 2" descr="A picture containing person, woman, indoor, holding&#10;&#10;Description automatically generated">
            <a:extLst>
              <a:ext uri="{FF2B5EF4-FFF2-40B4-BE49-F238E27FC236}">
                <a16:creationId xmlns:a16="http://schemas.microsoft.com/office/drawing/2014/main" id="{56ADA827-7334-4B6F-B96E-BD9DF7D2205F}"/>
              </a:ext>
            </a:extLst>
          </p:cNvPr>
          <p:cNvPicPr>
            <a:picLocks noChangeAspect="1"/>
          </p:cNvPicPr>
          <p:nvPr/>
        </p:nvPicPr>
        <p:blipFill>
          <a:blip r:embed="rId6"/>
          <a:stretch>
            <a:fillRect/>
          </a:stretch>
        </p:blipFill>
        <p:spPr>
          <a:xfrm>
            <a:off x="1945153" y="8616357"/>
            <a:ext cx="1952297" cy="2013521"/>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Picture 10" descr="A person standing in front of a building&#10;&#10;Description automatically generated">
            <a:extLst>
              <a:ext uri="{FF2B5EF4-FFF2-40B4-BE49-F238E27FC236}">
                <a16:creationId xmlns:a16="http://schemas.microsoft.com/office/drawing/2014/main" id="{26185B81-FBDB-48B7-8D44-DA3CFEEFCFAE}"/>
              </a:ext>
            </a:extLst>
          </p:cNvPr>
          <p:cNvPicPr>
            <a:picLocks noChangeAspect="1"/>
          </p:cNvPicPr>
          <p:nvPr/>
        </p:nvPicPr>
        <p:blipFill>
          <a:blip r:embed="rId7"/>
          <a:stretch>
            <a:fillRect/>
          </a:stretch>
        </p:blipFill>
        <p:spPr>
          <a:xfrm>
            <a:off x="4445603" y="8618566"/>
            <a:ext cx="1969958" cy="2000364"/>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id="{07107973-8C07-49C4-99D5-78CE6A07FA9F}"/>
              </a:ext>
            </a:extLst>
          </p:cNvPr>
          <p:cNvSpPr txBox="1"/>
          <p:nvPr/>
        </p:nvSpPr>
        <p:spPr>
          <a:xfrm>
            <a:off x="2343380" y="10894771"/>
            <a:ext cx="1271054" cy="461665"/>
          </a:xfrm>
          <a:prstGeom prst="rect">
            <a:avLst/>
          </a:prstGeom>
          <a:noFill/>
        </p:spPr>
        <p:txBody>
          <a:bodyPr wrap="none" rtlCol="0">
            <a:spAutoFit/>
          </a:bodyPr>
          <a:lstStyle/>
          <a:p>
            <a:pPr algn="ctr"/>
            <a:r>
              <a:rPr lang="en-IN" sz="1200" b="1" dirty="0"/>
              <a:t>Ms Shalini Gupta</a:t>
            </a:r>
          </a:p>
          <a:p>
            <a:pPr algn="ctr"/>
            <a:r>
              <a:rPr lang="en-IN" sz="1200" b="1" dirty="0">
                <a:solidFill>
                  <a:srgbClr val="AC2431"/>
                </a:solidFill>
              </a:rPr>
              <a:t>6</a:t>
            </a:r>
            <a:r>
              <a:rPr lang="en-IN" sz="1200" b="1" baseline="30000" dirty="0">
                <a:solidFill>
                  <a:srgbClr val="AC2431"/>
                </a:solidFill>
              </a:rPr>
              <a:t>th</a:t>
            </a:r>
            <a:r>
              <a:rPr lang="en-IN" sz="1200" b="1" dirty="0">
                <a:solidFill>
                  <a:srgbClr val="AC2431"/>
                </a:solidFill>
              </a:rPr>
              <a:t> Coordinator </a:t>
            </a:r>
            <a:endParaRPr lang="en-US" sz="1200" b="1" dirty="0">
              <a:solidFill>
                <a:srgbClr val="AC2431"/>
              </a:solidFill>
            </a:endParaRPr>
          </a:p>
        </p:txBody>
      </p:sp>
      <p:sp>
        <p:nvSpPr>
          <p:cNvPr id="14" name="TextBox 13">
            <a:extLst>
              <a:ext uri="{FF2B5EF4-FFF2-40B4-BE49-F238E27FC236}">
                <a16:creationId xmlns:a16="http://schemas.microsoft.com/office/drawing/2014/main" id="{4768D03D-33FE-4CF8-80B6-D67E3D55443B}"/>
              </a:ext>
            </a:extLst>
          </p:cNvPr>
          <p:cNvSpPr txBox="1"/>
          <p:nvPr/>
        </p:nvSpPr>
        <p:spPr>
          <a:xfrm>
            <a:off x="4852554" y="10842847"/>
            <a:ext cx="1444242" cy="461665"/>
          </a:xfrm>
          <a:prstGeom prst="rect">
            <a:avLst/>
          </a:prstGeom>
          <a:noFill/>
        </p:spPr>
        <p:txBody>
          <a:bodyPr wrap="none" rtlCol="0">
            <a:spAutoFit/>
          </a:bodyPr>
          <a:lstStyle/>
          <a:p>
            <a:pPr algn="ctr"/>
            <a:r>
              <a:rPr lang="en-IN" sz="1200" b="1" dirty="0"/>
              <a:t>Ms Veena Aggarwal</a:t>
            </a:r>
          </a:p>
          <a:p>
            <a:pPr algn="ctr"/>
            <a:r>
              <a:rPr lang="en-IN" sz="1200" b="1" dirty="0">
                <a:solidFill>
                  <a:srgbClr val="AC2431"/>
                </a:solidFill>
              </a:rPr>
              <a:t>7</a:t>
            </a:r>
            <a:r>
              <a:rPr lang="en-IN" sz="1200" b="1" baseline="30000" dirty="0">
                <a:solidFill>
                  <a:srgbClr val="AC2431"/>
                </a:solidFill>
              </a:rPr>
              <a:t>th</a:t>
            </a:r>
            <a:r>
              <a:rPr lang="en-IN" sz="1200" b="1" dirty="0">
                <a:solidFill>
                  <a:srgbClr val="AC2431"/>
                </a:solidFill>
              </a:rPr>
              <a:t> Coordinator </a:t>
            </a:r>
            <a:endParaRPr lang="en-US" sz="1200" b="1" dirty="0">
              <a:solidFill>
                <a:srgbClr val="AC2431"/>
              </a:solidFill>
            </a:endParaRPr>
          </a:p>
        </p:txBody>
      </p:sp>
      <p:sp>
        <p:nvSpPr>
          <p:cNvPr id="15" name="TextBox 14">
            <a:extLst>
              <a:ext uri="{FF2B5EF4-FFF2-40B4-BE49-F238E27FC236}">
                <a16:creationId xmlns:a16="http://schemas.microsoft.com/office/drawing/2014/main" id="{D7A7AF3F-3ABF-471E-9D94-EBB312B44157}"/>
              </a:ext>
            </a:extLst>
          </p:cNvPr>
          <p:cNvSpPr txBox="1"/>
          <p:nvPr/>
        </p:nvSpPr>
        <p:spPr>
          <a:xfrm>
            <a:off x="7432227" y="10934857"/>
            <a:ext cx="1376466" cy="461665"/>
          </a:xfrm>
          <a:prstGeom prst="rect">
            <a:avLst/>
          </a:prstGeom>
          <a:noFill/>
        </p:spPr>
        <p:txBody>
          <a:bodyPr wrap="none" rtlCol="0">
            <a:spAutoFit/>
          </a:bodyPr>
          <a:lstStyle/>
          <a:p>
            <a:pPr algn="ctr"/>
            <a:r>
              <a:rPr lang="en-IN" sz="1200" b="1" dirty="0"/>
              <a:t>Ms Jasvinder Kaur</a:t>
            </a:r>
          </a:p>
          <a:p>
            <a:pPr algn="ctr"/>
            <a:r>
              <a:rPr lang="en-IN" sz="1200" b="1" dirty="0">
                <a:solidFill>
                  <a:srgbClr val="AC2431"/>
                </a:solidFill>
              </a:rPr>
              <a:t>8</a:t>
            </a:r>
            <a:r>
              <a:rPr lang="en-IN" sz="1200" b="1" baseline="30000" dirty="0">
                <a:solidFill>
                  <a:srgbClr val="AC2431"/>
                </a:solidFill>
              </a:rPr>
              <a:t>th</a:t>
            </a:r>
            <a:r>
              <a:rPr lang="en-IN" sz="1200" b="1" dirty="0">
                <a:solidFill>
                  <a:srgbClr val="AC2431"/>
                </a:solidFill>
              </a:rPr>
              <a:t> Coordinator </a:t>
            </a:r>
            <a:endParaRPr lang="en-US" sz="1200" b="1" dirty="0">
              <a:solidFill>
                <a:srgbClr val="AC2431"/>
              </a:solidFill>
            </a:endParaRPr>
          </a:p>
        </p:txBody>
      </p:sp>
      <p:pic>
        <p:nvPicPr>
          <p:cNvPr id="17" name="Picture 16">
            <a:extLst>
              <a:ext uri="{FF2B5EF4-FFF2-40B4-BE49-F238E27FC236}">
                <a16:creationId xmlns:a16="http://schemas.microsoft.com/office/drawing/2014/main" id="{5689AA79-3D26-4D43-AC67-77100B15DB31}"/>
              </a:ext>
            </a:extLst>
          </p:cNvPr>
          <p:cNvPicPr>
            <a:picLocks noChangeAspect="1"/>
          </p:cNvPicPr>
          <p:nvPr/>
        </p:nvPicPr>
        <p:blipFill>
          <a:blip r:embed="rId8"/>
          <a:stretch>
            <a:fillRect/>
          </a:stretch>
        </p:blipFill>
        <p:spPr>
          <a:xfrm>
            <a:off x="6121343" y="5400814"/>
            <a:ext cx="2130823" cy="2000365"/>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6" name="Picture 25">
            <a:extLst>
              <a:ext uri="{FF2B5EF4-FFF2-40B4-BE49-F238E27FC236}">
                <a16:creationId xmlns:a16="http://schemas.microsoft.com/office/drawing/2014/main" id="{FE08BE88-F8BC-48BA-A9CF-06BCE1453CD1}"/>
              </a:ext>
            </a:extLst>
          </p:cNvPr>
          <p:cNvPicPr>
            <a:picLocks noChangeAspect="1"/>
          </p:cNvPicPr>
          <p:nvPr/>
        </p:nvPicPr>
        <p:blipFill>
          <a:blip r:embed="rId9"/>
          <a:stretch>
            <a:fillRect/>
          </a:stretch>
        </p:blipFill>
        <p:spPr>
          <a:xfrm>
            <a:off x="7101213" y="8616357"/>
            <a:ext cx="1952298" cy="2073884"/>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 name="Picture 1">
            <a:extLst>
              <a:ext uri="{FF2B5EF4-FFF2-40B4-BE49-F238E27FC236}">
                <a16:creationId xmlns:a16="http://schemas.microsoft.com/office/drawing/2014/main" id="{82B7FF8A-B756-4455-B68F-732E8AB79329}"/>
              </a:ext>
            </a:extLst>
          </p:cNvPr>
          <p:cNvPicPr>
            <a:picLocks noChangeAspect="1"/>
          </p:cNvPicPr>
          <p:nvPr/>
        </p:nvPicPr>
        <p:blipFill>
          <a:blip r:embed="rId10"/>
          <a:stretch>
            <a:fillRect/>
          </a:stretch>
        </p:blipFill>
        <p:spPr>
          <a:xfrm>
            <a:off x="6013439" y="2070546"/>
            <a:ext cx="2795253" cy="2219384"/>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Picture 11">
            <a:extLst>
              <a:ext uri="{FF2B5EF4-FFF2-40B4-BE49-F238E27FC236}">
                <a16:creationId xmlns:a16="http://schemas.microsoft.com/office/drawing/2014/main" id="{82D1F7E2-6942-4B23-A63D-44C669A21050}"/>
              </a:ext>
            </a:extLst>
          </p:cNvPr>
          <p:cNvPicPr>
            <a:picLocks noChangeAspect="1"/>
          </p:cNvPicPr>
          <p:nvPr/>
        </p:nvPicPr>
        <p:blipFill>
          <a:blip r:embed="rId11"/>
          <a:stretch>
            <a:fillRect/>
          </a:stretch>
        </p:blipFill>
        <p:spPr>
          <a:xfrm>
            <a:off x="2646502" y="5436303"/>
            <a:ext cx="2100972" cy="1943100"/>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04393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flower&#10;&#10;Description automatically generated">
            <a:extLst>
              <a:ext uri="{FF2B5EF4-FFF2-40B4-BE49-F238E27FC236}">
                <a16:creationId xmlns:a16="http://schemas.microsoft.com/office/drawing/2014/main" id="{652EBB6A-0E05-47A7-9888-5DF58E0CA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33142" y="2730314"/>
            <a:ext cx="3466589" cy="6286500"/>
          </a:xfrm>
          <a:prstGeom prst="rect">
            <a:avLst/>
          </a:prstGeom>
        </p:spPr>
      </p:pic>
      <p:pic>
        <p:nvPicPr>
          <p:cNvPr id="3" name="Picture 4" descr="Tangled Star png by Vit0Zai on DeviantArt">
            <a:extLst>
              <a:ext uri="{FF2B5EF4-FFF2-40B4-BE49-F238E27FC236}">
                <a16:creationId xmlns:a16="http://schemas.microsoft.com/office/drawing/2014/main" id="{B87F0090-B86C-4156-BD44-0C675EF09AE1}"/>
              </a:ext>
            </a:extLst>
          </p:cNvPr>
          <p:cNvPicPr>
            <a:picLocks noChangeAspect="1" noChangeArrowheads="1"/>
          </p:cNvPicPr>
          <p:nvPr/>
        </p:nvPicPr>
        <p:blipFill>
          <a:blip r:embed="rId3">
            <a:alphaModFix amt="5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695576" y="3489878"/>
            <a:ext cx="5441950" cy="54662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00BFE6-E504-4B6E-BF06-9F97C1D13613}"/>
              </a:ext>
            </a:extLst>
          </p:cNvPr>
          <p:cNvSpPr txBox="1"/>
          <p:nvPr/>
        </p:nvSpPr>
        <p:spPr>
          <a:xfrm>
            <a:off x="2695576" y="158234"/>
            <a:ext cx="5441950" cy="461665"/>
          </a:xfrm>
          <a:prstGeom prst="rect">
            <a:avLst/>
          </a:prstGeom>
          <a:solidFill>
            <a:srgbClr val="AC2431"/>
          </a:solidFill>
          <a:effectLst>
            <a:reflection blurRad="6350" stA="50000" endA="300" endPos="90000" dist="50800" dir="5400000" sy="-100000" algn="bl" rotWithShape="0"/>
          </a:effectLst>
        </p:spPr>
        <p:txBody>
          <a:bodyPr wrap="square">
            <a:spAutoFit/>
          </a:bodyPr>
          <a:lstStyle/>
          <a:p>
            <a:r>
              <a:rPr lang="en-US" sz="2400" b="1" i="1" dirty="0">
                <a:solidFill>
                  <a:schemeClr val="bg1"/>
                </a:solidFill>
                <a:effectLst/>
                <a:latin typeface="Arial" panose="020B0604020202020204" pitchFamily="34" charset="0"/>
                <a:ea typeface="Times New Roman" panose="02020603050405020304" pitchFamily="18" charset="0"/>
              </a:rPr>
              <a:t>CELEBRATION OF READING WEEK</a:t>
            </a:r>
            <a:endParaRPr lang="en-US" sz="2400" dirty="0">
              <a:solidFill>
                <a:schemeClr val="bg1"/>
              </a:solidFill>
            </a:endParaRPr>
          </a:p>
        </p:txBody>
      </p:sp>
      <p:sp>
        <p:nvSpPr>
          <p:cNvPr id="8" name="TextBox 7">
            <a:extLst>
              <a:ext uri="{FF2B5EF4-FFF2-40B4-BE49-F238E27FC236}">
                <a16:creationId xmlns:a16="http://schemas.microsoft.com/office/drawing/2014/main" id="{42976A34-A763-458D-8A4F-13F30EA9B43B}"/>
              </a:ext>
            </a:extLst>
          </p:cNvPr>
          <p:cNvSpPr txBox="1"/>
          <p:nvPr/>
        </p:nvSpPr>
        <p:spPr>
          <a:xfrm>
            <a:off x="1676398" y="1479550"/>
            <a:ext cx="8216900" cy="707886"/>
          </a:xfrm>
          <a:prstGeom prst="rect">
            <a:avLst/>
          </a:prstGeom>
          <a:noFill/>
        </p:spPr>
        <p:txBody>
          <a:bodyPr wrap="square">
            <a:spAutoFit/>
          </a:bodyPr>
          <a:lstStyle/>
          <a:p>
            <a:r>
              <a:rPr lang="en-IN" sz="1400" b="0" i="0" dirty="0">
                <a:solidFill>
                  <a:srgbClr val="AC2431"/>
                </a:solidFill>
                <a:effectLst/>
                <a:latin typeface="Algerian" panose="04020705040A02060702" pitchFamily="82" charset="0"/>
              </a:rPr>
              <a:t>“</a:t>
            </a:r>
            <a:r>
              <a:rPr lang="en-IN" sz="1400" b="1" i="0" dirty="0">
                <a:solidFill>
                  <a:srgbClr val="AC2431"/>
                </a:solidFill>
                <a:effectLst/>
                <a:latin typeface="Algerian" panose="04020705040A02060702" pitchFamily="82" charset="0"/>
              </a:rPr>
              <a:t>Reading</a:t>
            </a:r>
            <a:r>
              <a:rPr lang="en-IN" sz="1400" b="0" i="0" dirty="0">
                <a:solidFill>
                  <a:srgbClr val="AC2431"/>
                </a:solidFill>
                <a:effectLst/>
                <a:latin typeface="Algerian" panose="04020705040A02060702" pitchFamily="82" charset="0"/>
              </a:rPr>
              <a:t> </a:t>
            </a:r>
            <a:r>
              <a:rPr lang="en-IN" sz="1400" b="0" i="0" dirty="0" err="1">
                <a:solidFill>
                  <a:srgbClr val="AC2431"/>
                </a:solidFill>
                <a:effectLst/>
                <a:latin typeface="Algerian" panose="04020705040A02060702" pitchFamily="82" charset="0"/>
              </a:rPr>
              <a:t>maketh</a:t>
            </a:r>
            <a:r>
              <a:rPr lang="en-IN" sz="1400" b="0" i="0" dirty="0">
                <a:solidFill>
                  <a:srgbClr val="AC2431"/>
                </a:solidFill>
                <a:effectLst/>
                <a:latin typeface="Algerian" panose="04020705040A02060702" pitchFamily="82" charset="0"/>
              </a:rPr>
              <a:t> a full man; conference a ready man; and writing an exact man</a:t>
            </a:r>
            <a:r>
              <a:rPr lang="en-IN" sz="1200" b="0" i="0" dirty="0">
                <a:solidFill>
                  <a:srgbClr val="AC2431"/>
                </a:solidFill>
                <a:effectLst/>
                <a:latin typeface="Algerian" panose="04020705040A02060702" pitchFamily="82" charset="0"/>
              </a:rPr>
              <a:t>.”--</a:t>
            </a:r>
            <a:r>
              <a:rPr lang="en-IN" sz="1200" i="1" dirty="0">
                <a:solidFill>
                  <a:srgbClr val="AC2431"/>
                </a:solidFill>
                <a:effectLst/>
                <a:latin typeface="Algerian" panose="04020705040A02060702" pitchFamily="82" charset="0"/>
                <a:ea typeface="Times New Roman" panose="02020603050405020304" pitchFamily="18" charset="0"/>
                <a:cs typeface="Times New Roman" panose="02020603050405020304" pitchFamily="18" charset="0"/>
              </a:rPr>
              <a:t>Francis Bacon</a:t>
            </a:r>
            <a:endParaRPr lang="en-US" sz="1200" dirty="0">
              <a:solidFill>
                <a:srgbClr val="AC2431"/>
              </a:solidFill>
              <a:effectLst/>
              <a:latin typeface="Algerian" panose="04020705040A02060702" pitchFamily="82" charset="0"/>
              <a:ea typeface="Times New Roman" panose="02020603050405020304" pitchFamily="18" charset="0"/>
              <a:cs typeface="Times New Roman" panose="02020603050405020304" pitchFamily="18" charset="0"/>
            </a:endParaRPr>
          </a:p>
          <a:p>
            <a:endParaRPr lang="en-US" sz="1400" dirty="0">
              <a:solidFill>
                <a:srgbClr val="AC2431"/>
              </a:solidFill>
              <a:latin typeface="Algerian" panose="04020705040A02060702" pitchFamily="82" charset="0"/>
            </a:endParaRPr>
          </a:p>
        </p:txBody>
      </p:sp>
      <p:sp>
        <p:nvSpPr>
          <p:cNvPr id="10" name="TextBox 9">
            <a:extLst>
              <a:ext uri="{FF2B5EF4-FFF2-40B4-BE49-F238E27FC236}">
                <a16:creationId xmlns:a16="http://schemas.microsoft.com/office/drawing/2014/main" id="{6256942C-7656-4E68-ACB7-905C18211FC4}"/>
              </a:ext>
            </a:extLst>
          </p:cNvPr>
          <p:cNvSpPr txBox="1"/>
          <p:nvPr/>
        </p:nvSpPr>
        <p:spPr>
          <a:xfrm>
            <a:off x="1530348" y="1962555"/>
            <a:ext cx="8013701" cy="2213811"/>
          </a:xfrm>
          <a:prstGeom prst="rect">
            <a:avLst/>
          </a:prstGeom>
          <a:noFill/>
        </p:spPr>
        <p:txBody>
          <a:bodyPr wrap="square">
            <a:spAutoFit/>
          </a:bodyPr>
          <a:lstStyle/>
          <a:p>
            <a:pPr algn="just">
              <a:lnSpc>
                <a:spcPct val="107000"/>
              </a:lnSpc>
              <a:spcAft>
                <a:spcPts val="800"/>
              </a:spcAft>
            </a:pPr>
            <a:r>
              <a:rPr lang="en-US"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600" dirty="0">
                <a:solidFill>
                  <a:srgbClr val="AC2431"/>
                </a:solidFill>
                <a:effectLst/>
                <a:latin typeface="Arial" panose="020B0604020202020204" pitchFamily="34" charset="0"/>
                <a:ea typeface="Times New Roman" panose="02020603050405020304" pitchFamily="18" charset="0"/>
                <a:cs typeface="Arial" panose="020B0604020202020204" pitchFamily="34" charset="0"/>
              </a:rPr>
              <a:t>Recognising the importance of reading and to mark the occasion of International Literacy Day, CBSE announced the celebration of Reading Week from 8th September to 14</a:t>
            </a:r>
            <a:r>
              <a:rPr lang="en-IN" sz="1600" baseline="30000" dirty="0">
                <a:solidFill>
                  <a:srgbClr val="AC2431"/>
                </a:solidFill>
                <a:effectLst/>
                <a:latin typeface="Arial" panose="020B0604020202020204" pitchFamily="34" charset="0"/>
                <a:ea typeface="Times New Roman" panose="02020603050405020304" pitchFamily="18" charset="0"/>
                <a:cs typeface="Arial" panose="020B0604020202020204" pitchFamily="34" charset="0"/>
              </a:rPr>
              <a:t>th</a:t>
            </a:r>
            <a:r>
              <a:rPr lang="en-IN" sz="1600" dirty="0">
                <a:solidFill>
                  <a:srgbClr val="AC2431"/>
                </a:solidFill>
                <a:effectLst/>
                <a:latin typeface="Arial" panose="020B0604020202020204" pitchFamily="34" charset="0"/>
                <a:ea typeface="Times New Roman" panose="02020603050405020304" pitchFamily="18" charset="0"/>
                <a:cs typeface="Arial" panose="020B0604020202020204" pitchFamily="34" charset="0"/>
              </a:rPr>
              <a:t> September. In keeping with this, various activities were conducted to promote reading habits among the students. The students of 8</a:t>
            </a:r>
            <a:r>
              <a:rPr lang="en-IN" sz="1600" baseline="30000" dirty="0">
                <a:solidFill>
                  <a:srgbClr val="AC2431"/>
                </a:solidFill>
                <a:effectLst/>
                <a:latin typeface="Arial" panose="020B0604020202020204" pitchFamily="34" charset="0"/>
                <a:ea typeface="Times New Roman" panose="02020603050405020304" pitchFamily="18" charset="0"/>
                <a:cs typeface="Arial" panose="020B0604020202020204" pitchFamily="34" charset="0"/>
              </a:rPr>
              <a:t>th</a:t>
            </a:r>
            <a:r>
              <a:rPr lang="en-IN" sz="1600" dirty="0">
                <a:solidFill>
                  <a:srgbClr val="AC2431"/>
                </a:solidFill>
                <a:effectLst/>
                <a:latin typeface="Arial" panose="020B0604020202020204" pitchFamily="34" charset="0"/>
                <a:ea typeface="Times New Roman" panose="02020603050405020304" pitchFamily="18" charset="0"/>
                <a:cs typeface="Arial" panose="020B0604020202020204" pitchFamily="34" charset="0"/>
              </a:rPr>
              <a:t> standard were encouraged to read short stories written by the famous author Ruskin Bond. Students explored the various stories, read them and also penned the character sketch of the characters they liked the most. Besides this, the students even gathered additional information on  Ruskin Bond - the famous novelist and children’s short story writer. </a:t>
            </a:r>
            <a:endParaRPr lang="en-US" sz="1600" dirty="0">
              <a:solidFill>
                <a:srgbClr val="AC24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descr="A close up of text on a whiteboard&#10;&#10;Description automatically generated">
            <a:extLst>
              <a:ext uri="{FF2B5EF4-FFF2-40B4-BE49-F238E27FC236}">
                <a16:creationId xmlns:a16="http://schemas.microsoft.com/office/drawing/2014/main" id="{81E998F5-C214-45B0-9C8F-8E7C8AB77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763" y="4251632"/>
            <a:ext cx="2356644" cy="26649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A person posing for the camera&#10;&#10;Description automatically generated">
            <a:extLst>
              <a:ext uri="{FF2B5EF4-FFF2-40B4-BE49-F238E27FC236}">
                <a16:creationId xmlns:a16="http://schemas.microsoft.com/office/drawing/2014/main" id="{F63F1C8A-3FA9-49C7-AF63-5C360D2B3E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168" y="7046061"/>
            <a:ext cx="2377377" cy="25883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descr="A person with collar shirt&#10;&#10;Description automatically generated">
            <a:extLst>
              <a:ext uri="{FF2B5EF4-FFF2-40B4-BE49-F238E27FC236}">
                <a16:creationId xmlns:a16="http://schemas.microsoft.com/office/drawing/2014/main" id="{05454989-B87A-4396-B902-F5DC7E66AE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1763" y="7046060"/>
            <a:ext cx="2277895" cy="28813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8" name="Picture 27" descr="A close up of text on a white background&#10;&#10;Description automatically generated">
            <a:extLst>
              <a:ext uri="{FF2B5EF4-FFF2-40B4-BE49-F238E27FC236}">
                <a16:creationId xmlns:a16="http://schemas.microsoft.com/office/drawing/2014/main" id="{F1591E43-84EA-4074-86EF-06341B915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220131" y="4445154"/>
            <a:ext cx="2664938" cy="22778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6" name="Picture 25" descr="A close up of text on a white background&#10;&#10;Description automatically generated">
            <a:extLst>
              <a:ext uri="{FF2B5EF4-FFF2-40B4-BE49-F238E27FC236}">
                <a16:creationId xmlns:a16="http://schemas.microsoft.com/office/drawing/2014/main" id="{0381505D-E61C-4C26-9B04-2E56C1AD4D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00778" y="4372698"/>
            <a:ext cx="3364189" cy="30017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A close up of a piece of paper&#10;&#10;Description automatically generated">
            <a:extLst>
              <a:ext uri="{FF2B5EF4-FFF2-40B4-BE49-F238E27FC236}">
                <a16:creationId xmlns:a16="http://schemas.microsoft.com/office/drawing/2014/main" id="{9222D392-A122-4B0F-BB9C-3F8BC542A4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9021" y="7393108"/>
            <a:ext cx="3364189" cy="22412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314" name="Picture 2" descr="Why Reading Week is Important | University Services">
            <a:extLst>
              <a:ext uri="{FF2B5EF4-FFF2-40B4-BE49-F238E27FC236}">
                <a16:creationId xmlns:a16="http://schemas.microsoft.com/office/drawing/2014/main" id="{540BCE76-8FB2-461B-A3F1-0C7E6DEFBB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18" y="74142"/>
            <a:ext cx="1469605" cy="1487445"/>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8" descr="A picture containing photo, newspaper, posing, child&#10;&#10;Description automatically generated">
            <a:extLst>
              <a:ext uri="{FF2B5EF4-FFF2-40B4-BE49-F238E27FC236}">
                <a16:creationId xmlns:a16="http://schemas.microsoft.com/office/drawing/2014/main" id="{F22CD904-6982-44EE-9996-EF44270C8C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3623" y="9634370"/>
            <a:ext cx="5678656" cy="24708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descr="A close up of text on a white background&#10;&#10;Description automatically generated">
            <a:extLst>
              <a:ext uri="{FF2B5EF4-FFF2-40B4-BE49-F238E27FC236}">
                <a16:creationId xmlns:a16="http://schemas.microsoft.com/office/drawing/2014/main" id="{DE909FB2-D2BB-4C06-B81B-A5B59583A4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68903" y="9653047"/>
            <a:ext cx="2438494" cy="24970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46569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flower&#10;&#10;Description automatically generated">
            <a:extLst>
              <a:ext uri="{FF2B5EF4-FFF2-40B4-BE49-F238E27FC236}">
                <a16:creationId xmlns:a16="http://schemas.microsoft.com/office/drawing/2014/main" id="{98189036-83A6-4AF8-971A-567F9D3C0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13" y="3209831"/>
            <a:ext cx="2868711" cy="6286500"/>
          </a:xfrm>
          <a:prstGeom prst="rect">
            <a:avLst/>
          </a:prstGeom>
        </p:spPr>
      </p:pic>
      <p:pic>
        <p:nvPicPr>
          <p:cNvPr id="6" name="Picture 4" descr="Tangled Star png by Vit0Zai on DeviantArt">
            <a:extLst>
              <a:ext uri="{FF2B5EF4-FFF2-40B4-BE49-F238E27FC236}">
                <a16:creationId xmlns:a16="http://schemas.microsoft.com/office/drawing/2014/main" id="{065E9D6A-E4E5-43C2-8848-361E1C452B99}"/>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398237" y="3485812"/>
            <a:ext cx="6709729" cy="67396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indi Diwas 2020 Par Speech, Essay, Nibandh, Bhashan, Poem, Kavita, Slogan,  Quotes, Shayari in Hindi for Students, Teachers: Speeches by famous  personalities on Hindi Diwas - Hindi Diwas 2020 Speech, Poems, Essay,">
            <a:extLst>
              <a:ext uri="{FF2B5EF4-FFF2-40B4-BE49-F238E27FC236}">
                <a16:creationId xmlns:a16="http://schemas.microsoft.com/office/drawing/2014/main" id="{D3912FFD-01C8-439E-BB56-196F02D7E1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4" y="107949"/>
            <a:ext cx="1434416" cy="1276007"/>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8" name="Picture 7" descr="A picture containing curtain, shirt&#10;&#10;Description automatically generated">
            <a:extLst>
              <a:ext uri="{FF2B5EF4-FFF2-40B4-BE49-F238E27FC236}">
                <a16:creationId xmlns:a16="http://schemas.microsoft.com/office/drawing/2014/main" id="{BD83C450-2F91-4A0C-9A8B-42B13E68A751}"/>
              </a:ext>
            </a:extLst>
          </p:cNvPr>
          <p:cNvPicPr>
            <a:picLocks noChangeAspect="1"/>
          </p:cNvPicPr>
          <p:nvPr/>
        </p:nvPicPr>
        <p:blipFill rotWithShape="1">
          <a:blip r:embed="rId6">
            <a:extLst>
              <a:ext uri="{28A0092B-C50C-407E-A947-70E740481C1C}">
                <a14:useLocalDpi xmlns:a14="http://schemas.microsoft.com/office/drawing/2010/main" val="0"/>
              </a:ext>
            </a:extLst>
          </a:blip>
          <a:srcRect t="13048"/>
          <a:stretch/>
        </p:blipFill>
        <p:spPr>
          <a:xfrm>
            <a:off x="5689180" y="7891218"/>
            <a:ext cx="2255092" cy="22468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A picture containing person, holding, person, standing&#10;&#10;Description automatically generated">
            <a:extLst>
              <a:ext uri="{FF2B5EF4-FFF2-40B4-BE49-F238E27FC236}">
                <a16:creationId xmlns:a16="http://schemas.microsoft.com/office/drawing/2014/main" id="{C3FA0CAC-690F-4FA2-95C6-9313F0462989}"/>
              </a:ext>
            </a:extLst>
          </p:cNvPr>
          <p:cNvPicPr>
            <a:picLocks noChangeAspect="1"/>
          </p:cNvPicPr>
          <p:nvPr/>
        </p:nvPicPr>
        <p:blipFill rotWithShape="1">
          <a:blip r:embed="rId7">
            <a:extLst>
              <a:ext uri="{28A0092B-C50C-407E-A947-70E740481C1C}">
                <a14:useLocalDpi xmlns:a14="http://schemas.microsoft.com/office/drawing/2010/main" val="0"/>
              </a:ext>
            </a:extLst>
          </a:blip>
          <a:srcRect t="26583"/>
          <a:stretch/>
        </p:blipFill>
        <p:spPr>
          <a:xfrm>
            <a:off x="7141546" y="9663050"/>
            <a:ext cx="2593610" cy="24724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A picture containing text&#10;&#10;Description automatically generated">
            <a:extLst>
              <a:ext uri="{FF2B5EF4-FFF2-40B4-BE49-F238E27FC236}">
                <a16:creationId xmlns:a16="http://schemas.microsoft.com/office/drawing/2014/main" id="{E1A68E89-D906-44C6-A5D8-7F179B019E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2045" y="5091270"/>
            <a:ext cx="2392612" cy="23461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A picture containing sitting, table, reading, front&#10;&#10;Description automatically generated">
            <a:extLst>
              <a:ext uri="{FF2B5EF4-FFF2-40B4-BE49-F238E27FC236}">
                <a16:creationId xmlns:a16="http://schemas.microsoft.com/office/drawing/2014/main" id="{F624FA77-0C6A-456A-92E1-544D186E7E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0450" y="10026361"/>
            <a:ext cx="1981200" cy="21091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descr="A picture containing person, boy, water, young&#10;&#10;Description automatically generated">
            <a:extLst>
              <a:ext uri="{FF2B5EF4-FFF2-40B4-BE49-F238E27FC236}">
                <a16:creationId xmlns:a16="http://schemas.microsoft.com/office/drawing/2014/main" id="{E692FFAE-4F7F-4CB2-A1C5-9B6541C854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7974" y="3956240"/>
            <a:ext cx="2680979" cy="21397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descr="A person holding a sign&#10;&#10;Description automatically generated">
            <a:extLst>
              <a:ext uri="{FF2B5EF4-FFF2-40B4-BE49-F238E27FC236}">
                <a16:creationId xmlns:a16="http://schemas.microsoft.com/office/drawing/2014/main" id="{609A705E-26CB-4A01-AF43-248F181FAF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7800" y="7921875"/>
            <a:ext cx="2590800" cy="21854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 name="Picture 19" descr="A person holding a sign&#10;&#10;Description automatically generated">
            <a:extLst>
              <a:ext uri="{FF2B5EF4-FFF2-40B4-BE49-F238E27FC236}">
                <a16:creationId xmlns:a16="http://schemas.microsoft.com/office/drawing/2014/main" id="{F4ACA7E9-1685-45F0-B5F2-8E7C8B84A2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0450" y="5893779"/>
            <a:ext cx="2358916" cy="23067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 name="Picture 21" descr="A girl in a dress shirt and tie&#10;&#10;Description automatically generated">
            <a:extLst>
              <a:ext uri="{FF2B5EF4-FFF2-40B4-BE49-F238E27FC236}">
                <a16:creationId xmlns:a16="http://schemas.microsoft.com/office/drawing/2014/main" id="{A107E236-CBEC-45D1-A216-69A4328112C6}"/>
              </a:ext>
            </a:extLst>
          </p:cNvPr>
          <p:cNvPicPr>
            <a:picLocks noChangeAspect="1"/>
          </p:cNvPicPr>
          <p:nvPr/>
        </p:nvPicPr>
        <p:blipFill rotWithShape="1">
          <a:blip r:embed="rId13">
            <a:extLst>
              <a:ext uri="{28A0092B-C50C-407E-A947-70E740481C1C}">
                <a14:useLocalDpi xmlns:a14="http://schemas.microsoft.com/office/drawing/2010/main" val="0"/>
              </a:ext>
            </a:extLst>
          </a:blip>
          <a:srcRect t="10083" b="15767"/>
          <a:stretch/>
        </p:blipFill>
        <p:spPr>
          <a:xfrm>
            <a:off x="5689180" y="3605004"/>
            <a:ext cx="2255092" cy="21459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6" name="TextBox 25">
            <a:extLst>
              <a:ext uri="{FF2B5EF4-FFF2-40B4-BE49-F238E27FC236}">
                <a16:creationId xmlns:a16="http://schemas.microsoft.com/office/drawing/2014/main" id="{48168881-CFED-4B13-B8DC-BAF423142828}"/>
              </a:ext>
            </a:extLst>
          </p:cNvPr>
          <p:cNvSpPr txBox="1"/>
          <p:nvPr/>
        </p:nvSpPr>
        <p:spPr>
          <a:xfrm>
            <a:off x="4184650" y="70136"/>
            <a:ext cx="2825750" cy="523220"/>
          </a:xfrm>
          <a:prstGeom prst="rect">
            <a:avLst/>
          </a:prstGeom>
          <a:solidFill>
            <a:srgbClr val="AC2431"/>
          </a:solidFill>
          <a:effectLst>
            <a:reflection blurRad="6350" stA="50000" endA="300" endPos="90000" dir="5400000" sy="-100000" algn="bl" rotWithShape="0"/>
          </a:effectLst>
        </p:spPr>
        <p:txBody>
          <a:bodyPr wrap="square">
            <a:spAutoFit/>
          </a:bodyPr>
          <a:lstStyle/>
          <a:p>
            <a:r>
              <a:rPr lang="hi-IN" sz="2800" b="1" i="0" dirty="0">
                <a:solidFill>
                  <a:schemeClr val="bg1"/>
                </a:solidFill>
                <a:effectLst/>
                <a:latin typeface="arial" panose="020B0604020202020204" pitchFamily="34" charset="0"/>
              </a:rPr>
              <a:t>विश्व हिन्दी दिवस</a:t>
            </a:r>
            <a:endParaRPr lang="en-US" sz="2800" b="1" dirty="0">
              <a:solidFill>
                <a:schemeClr val="bg1"/>
              </a:solidFill>
            </a:endParaRPr>
          </a:p>
        </p:txBody>
      </p:sp>
      <p:sp>
        <p:nvSpPr>
          <p:cNvPr id="17" name="TextBox 16">
            <a:extLst>
              <a:ext uri="{FF2B5EF4-FFF2-40B4-BE49-F238E27FC236}">
                <a16:creationId xmlns:a16="http://schemas.microsoft.com/office/drawing/2014/main" id="{0C70CADE-FF27-492C-8B90-6748929C9C14}"/>
              </a:ext>
            </a:extLst>
          </p:cNvPr>
          <p:cNvSpPr txBox="1"/>
          <p:nvPr/>
        </p:nvSpPr>
        <p:spPr>
          <a:xfrm>
            <a:off x="1485219" y="1013139"/>
            <a:ext cx="8249938" cy="2462213"/>
          </a:xfrm>
          <a:prstGeom prst="rect">
            <a:avLst/>
          </a:prstGeom>
          <a:noFill/>
        </p:spPr>
        <p:txBody>
          <a:bodyPr wrap="square">
            <a:spAutoFit/>
          </a:bodyPr>
          <a:lstStyle/>
          <a:p>
            <a:pPr algn="just"/>
            <a:r>
              <a:rPr lang="en-US" sz="1400" dirty="0" err="1">
                <a:solidFill>
                  <a:srgbClr val="AC2431"/>
                </a:solidFill>
              </a:rPr>
              <a:t>आज</a:t>
            </a:r>
            <a:r>
              <a:rPr lang="en-US" sz="1400" dirty="0">
                <a:solidFill>
                  <a:srgbClr val="AC2431"/>
                </a:solidFill>
              </a:rPr>
              <a:t> </a:t>
            </a:r>
            <a:r>
              <a:rPr lang="en-US" sz="1400" dirty="0" err="1">
                <a:solidFill>
                  <a:srgbClr val="AC2431"/>
                </a:solidFill>
              </a:rPr>
              <a:t>हिंदी</a:t>
            </a:r>
            <a:r>
              <a:rPr lang="en-US" sz="1400" dirty="0">
                <a:solidFill>
                  <a:srgbClr val="AC2431"/>
                </a:solidFill>
              </a:rPr>
              <a:t> </a:t>
            </a:r>
            <a:r>
              <a:rPr lang="en-US" sz="1400" dirty="0" err="1">
                <a:solidFill>
                  <a:srgbClr val="AC2431"/>
                </a:solidFill>
              </a:rPr>
              <a:t>दिवस</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hi-IN" sz="1400" dirty="0">
                <a:solidFill>
                  <a:srgbClr val="AC2431"/>
                </a:solidFill>
              </a:rPr>
              <a:t>उपलक्ष्य</a:t>
            </a:r>
            <a:r>
              <a:rPr lang="en-US" sz="1400" dirty="0">
                <a:solidFill>
                  <a:srgbClr val="AC2431"/>
                </a:solidFill>
              </a:rPr>
              <a:t> </a:t>
            </a:r>
            <a:r>
              <a:rPr lang="en-US" sz="1400" dirty="0" err="1">
                <a:solidFill>
                  <a:srgbClr val="AC2431"/>
                </a:solidFill>
              </a:rPr>
              <a:t>में</a:t>
            </a:r>
            <a:r>
              <a:rPr lang="en-US" sz="1400" dirty="0">
                <a:solidFill>
                  <a:srgbClr val="AC2431"/>
                </a:solidFill>
              </a:rPr>
              <a:t> </a:t>
            </a:r>
            <a:r>
              <a:rPr lang="en-US" sz="1400" dirty="0" err="1">
                <a:solidFill>
                  <a:srgbClr val="AC2431"/>
                </a:solidFill>
              </a:rPr>
              <a:t>कमल</a:t>
            </a:r>
            <a:r>
              <a:rPr lang="en-US" sz="1400" dirty="0">
                <a:solidFill>
                  <a:srgbClr val="AC2431"/>
                </a:solidFill>
              </a:rPr>
              <a:t> </a:t>
            </a:r>
            <a:r>
              <a:rPr lang="en-US" sz="1400" dirty="0" err="1">
                <a:solidFill>
                  <a:srgbClr val="AC2431"/>
                </a:solidFill>
              </a:rPr>
              <a:t>मॉडल</a:t>
            </a:r>
            <a:r>
              <a:rPr lang="en-US" sz="1400" dirty="0">
                <a:solidFill>
                  <a:srgbClr val="AC2431"/>
                </a:solidFill>
              </a:rPr>
              <a:t> </a:t>
            </a:r>
            <a:r>
              <a:rPr lang="en-US" sz="1400" dirty="0" err="1">
                <a:solidFill>
                  <a:srgbClr val="AC2431"/>
                </a:solidFill>
              </a:rPr>
              <a:t>सीनियर</a:t>
            </a:r>
            <a:r>
              <a:rPr lang="en-US" sz="1400" dirty="0">
                <a:solidFill>
                  <a:srgbClr val="AC2431"/>
                </a:solidFill>
              </a:rPr>
              <a:t> </a:t>
            </a:r>
            <a:r>
              <a:rPr lang="en-US" sz="1400" dirty="0" err="1">
                <a:solidFill>
                  <a:srgbClr val="AC2431"/>
                </a:solidFill>
              </a:rPr>
              <a:t>सेकेंडरी</a:t>
            </a:r>
            <a:r>
              <a:rPr lang="en-US" sz="1400" dirty="0">
                <a:solidFill>
                  <a:srgbClr val="AC2431"/>
                </a:solidFill>
              </a:rPr>
              <a:t> </a:t>
            </a:r>
            <a:r>
              <a:rPr lang="en-US" sz="1400" dirty="0" err="1">
                <a:solidFill>
                  <a:srgbClr val="AC2431"/>
                </a:solidFill>
              </a:rPr>
              <a:t>स्कूल</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अध्यापिकाओ</a:t>
            </a:r>
            <a:r>
              <a:rPr lang="en-US" sz="1400" dirty="0">
                <a:solidFill>
                  <a:srgbClr val="AC2431"/>
                </a:solidFill>
              </a:rPr>
              <a:t> </a:t>
            </a:r>
            <a:r>
              <a:rPr lang="en-US" sz="1400" dirty="0" err="1">
                <a:solidFill>
                  <a:srgbClr val="AC2431"/>
                </a:solidFill>
              </a:rPr>
              <a:t>और</a:t>
            </a:r>
            <a:r>
              <a:rPr lang="en-US" sz="1400" dirty="0">
                <a:solidFill>
                  <a:srgbClr val="AC2431"/>
                </a:solidFill>
              </a:rPr>
              <a:t> </a:t>
            </a:r>
            <a:r>
              <a:rPr lang="en-US" sz="1400" dirty="0" err="1">
                <a:solidFill>
                  <a:srgbClr val="AC2431"/>
                </a:solidFill>
              </a:rPr>
              <a:t>छात्रों</a:t>
            </a:r>
            <a:r>
              <a:rPr lang="en-US" sz="1400" dirty="0">
                <a:solidFill>
                  <a:srgbClr val="AC2431"/>
                </a:solidFill>
              </a:rPr>
              <a:t> </a:t>
            </a:r>
            <a:r>
              <a:rPr lang="en-US" sz="1400" dirty="0" err="1">
                <a:solidFill>
                  <a:srgbClr val="AC2431"/>
                </a:solidFill>
              </a:rPr>
              <a:t>द्वारा</a:t>
            </a:r>
            <a:r>
              <a:rPr lang="en-US" sz="1400" dirty="0">
                <a:solidFill>
                  <a:srgbClr val="AC2431"/>
                </a:solidFill>
              </a:rPr>
              <a:t> </a:t>
            </a:r>
            <a:r>
              <a:rPr lang="en-US" sz="1400" dirty="0" err="1">
                <a:solidFill>
                  <a:srgbClr val="AC2431"/>
                </a:solidFill>
              </a:rPr>
              <a:t>एक</a:t>
            </a:r>
            <a:r>
              <a:rPr lang="en-US" sz="1400" dirty="0">
                <a:solidFill>
                  <a:srgbClr val="AC2431"/>
                </a:solidFill>
              </a:rPr>
              <a:t> </a:t>
            </a:r>
            <a:r>
              <a:rPr lang="en-US" sz="1400" dirty="0" err="1">
                <a:solidFill>
                  <a:srgbClr val="AC2431"/>
                </a:solidFill>
              </a:rPr>
              <a:t>यादगार</a:t>
            </a:r>
            <a:r>
              <a:rPr lang="en-US" sz="1400" dirty="0">
                <a:solidFill>
                  <a:srgbClr val="AC2431"/>
                </a:solidFill>
              </a:rPr>
              <a:t> </a:t>
            </a:r>
            <a:r>
              <a:rPr lang="en-US" sz="1400" dirty="0" err="1">
                <a:solidFill>
                  <a:srgbClr val="AC2431"/>
                </a:solidFill>
              </a:rPr>
              <a:t>आयोजन</a:t>
            </a:r>
            <a:r>
              <a:rPr lang="en-US" sz="1400" dirty="0">
                <a:solidFill>
                  <a:srgbClr val="AC2431"/>
                </a:solidFill>
              </a:rPr>
              <a:t> </a:t>
            </a:r>
            <a:r>
              <a:rPr lang="en-US" sz="1400" dirty="0" err="1">
                <a:solidFill>
                  <a:srgbClr val="AC2431"/>
                </a:solidFill>
              </a:rPr>
              <a:t>ज़ूम</a:t>
            </a:r>
            <a:r>
              <a:rPr lang="en-US" sz="1400" dirty="0">
                <a:solidFill>
                  <a:srgbClr val="AC2431"/>
                </a:solidFill>
              </a:rPr>
              <a:t> </a:t>
            </a:r>
            <a:r>
              <a:rPr lang="en-US" sz="1400" dirty="0" err="1">
                <a:solidFill>
                  <a:srgbClr val="AC2431"/>
                </a:solidFill>
              </a:rPr>
              <a:t>ऐप</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माध्यम</a:t>
            </a:r>
            <a:r>
              <a:rPr lang="en-US" sz="1400" dirty="0">
                <a:solidFill>
                  <a:srgbClr val="AC2431"/>
                </a:solidFill>
              </a:rPr>
              <a:t> </a:t>
            </a:r>
            <a:r>
              <a:rPr lang="en-US" sz="1400" dirty="0" err="1">
                <a:solidFill>
                  <a:srgbClr val="AC2431"/>
                </a:solidFill>
              </a:rPr>
              <a:t>से</a:t>
            </a:r>
            <a:r>
              <a:rPr lang="en-US" sz="1400" dirty="0">
                <a:solidFill>
                  <a:srgbClr val="AC2431"/>
                </a:solidFill>
              </a:rPr>
              <a:t> </a:t>
            </a:r>
            <a:r>
              <a:rPr lang="en-US" sz="1400" dirty="0" err="1">
                <a:solidFill>
                  <a:srgbClr val="AC2431"/>
                </a:solidFill>
              </a:rPr>
              <a:t>किया</a:t>
            </a:r>
            <a:r>
              <a:rPr lang="en-US" sz="1400" dirty="0">
                <a:solidFill>
                  <a:srgbClr val="AC2431"/>
                </a:solidFill>
              </a:rPr>
              <a:t> </a:t>
            </a:r>
            <a:r>
              <a:rPr lang="en-US" sz="1400" dirty="0" err="1">
                <a:solidFill>
                  <a:srgbClr val="AC2431"/>
                </a:solidFill>
              </a:rPr>
              <a:t>गया</a:t>
            </a:r>
            <a:r>
              <a:rPr lang="en-US" sz="1400" dirty="0">
                <a:solidFill>
                  <a:srgbClr val="AC2431"/>
                </a:solidFill>
              </a:rPr>
              <a:t> । </a:t>
            </a:r>
            <a:r>
              <a:rPr lang="en-US" sz="1400" dirty="0" err="1">
                <a:solidFill>
                  <a:srgbClr val="AC2431"/>
                </a:solidFill>
              </a:rPr>
              <a:t>इस</a:t>
            </a:r>
            <a:r>
              <a:rPr lang="en-US" sz="1400" dirty="0">
                <a:solidFill>
                  <a:srgbClr val="AC2431"/>
                </a:solidFill>
              </a:rPr>
              <a:t> </a:t>
            </a:r>
            <a:r>
              <a:rPr lang="en-US" sz="1400" dirty="0" err="1">
                <a:solidFill>
                  <a:srgbClr val="AC2431"/>
                </a:solidFill>
              </a:rPr>
              <a:t>भव्य</a:t>
            </a:r>
            <a:r>
              <a:rPr lang="en-US" sz="1400" dirty="0">
                <a:solidFill>
                  <a:srgbClr val="AC2431"/>
                </a:solidFill>
              </a:rPr>
              <a:t> </a:t>
            </a:r>
            <a:r>
              <a:rPr lang="en-US" sz="1400" dirty="0" err="1">
                <a:solidFill>
                  <a:srgbClr val="AC2431"/>
                </a:solidFill>
              </a:rPr>
              <a:t>कार्यक्रम</a:t>
            </a:r>
            <a:r>
              <a:rPr lang="en-US" sz="1400" dirty="0">
                <a:solidFill>
                  <a:srgbClr val="AC2431"/>
                </a:solidFill>
              </a:rPr>
              <a:t> </a:t>
            </a:r>
            <a:r>
              <a:rPr lang="en-US" sz="1400" dirty="0" err="1">
                <a:solidFill>
                  <a:srgbClr val="AC2431"/>
                </a:solidFill>
              </a:rPr>
              <a:t>में</a:t>
            </a:r>
            <a:r>
              <a:rPr lang="en-US" sz="1400" dirty="0">
                <a:solidFill>
                  <a:srgbClr val="AC2431"/>
                </a:solidFill>
              </a:rPr>
              <a:t> </a:t>
            </a:r>
            <a:r>
              <a:rPr lang="en-US" sz="1400" dirty="0" err="1">
                <a:solidFill>
                  <a:srgbClr val="AC2431"/>
                </a:solidFill>
              </a:rPr>
              <a:t>अतिथिगण</a:t>
            </a:r>
            <a:r>
              <a:rPr lang="en-US" sz="1400" dirty="0">
                <a:solidFill>
                  <a:srgbClr val="AC2431"/>
                </a:solidFill>
              </a:rPr>
              <a:t> </a:t>
            </a:r>
            <a:r>
              <a:rPr lang="en-US" sz="1400" dirty="0" err="1">
                <a:solidFill>
                  <a:srgbClr val="AC2431"/>
                </a:solidFill>
              </a:rPr>
              <a:t>प्रसिद्ध</a:t>
            </a:r>
            <a:r>
              <a:rPr lang="en-US" sz="1400" dirty="0">
                <a:solidFill>
                  <a:srgbClr val="AC2431"/>
                </a:solidFill>
              </a:rPr>
              <a:t> </a:t>
            </a:r>
            <a:r>
              <a:rPr lang="en-US" sz="1400" dirty="0" err="1">
                <a:solidFill>
                  <a:srgbClr val="AC2431"/>
                </a:solidFill>
              </a:rPr>
              <a:t>फिल्म</a:t>
            </a:r>
            <a:r>
              <a:rPr lang="en-US" sz="1400" dirty="0">
                <a:solidFill>
                  <a:srgbClr val="AC2431"/>
                </a:solidFill>
              </a:rPr>
              <a:t> </a:t>
            </a:r>
            <a:r>
              <a:rPr lang="en-US" sz="1400" dirty="0" err="1">
                <a:solidFill>
                  <a:srgbClr val="AC2431"/>
                </a:solidFill>
              </a:rPr>
              <a:t>निर्माता-निर्देशक</a:t>
            </a:r>
            <a:r>
              <a:rPr lang="en-US" sz="1400" dirty="0">
                <a:solidFill>
                  <a:srgbClr val="AC2431"/>
                </a:solidFill>
              </a:rPr>
              <a:t> </a:t>
            </a:r>
            <a:r>
              <a:rPr lang="en-US" sz="1400" dirty="0" err="1">
                <a:solidFill>
                  <a:srgbClr val="AC2431"/>
                </a:solidFill>
              </a:rPr>
              <a:t>अनिल</a:t>
            </a:r>
            <a:r>
              <a:rPr lang="en-US" sz="1400" dirty="0">
                <a:solidFill>
                  <a:srgbClr val="AC2431"/>
                </a:solidFill>
              </a:rPr>
              <a:t> </a:t>
            </a:r>
            <a:r>
              <a:rPr lang="en-US" sz="1400" dirty="0" err="1">
                <a:solidFill>
                  <a:srgbClr val="AC2431"/>
                </a:solidFill>
              </a:rPr>
              <a:t>शर्मा</a:t>
            </a:r>
            <a:r>
              <a:rPr lang="en-US" sz="1400" dirty="0">
                <a:solidFill>
                  <a:srgbClr val="AC2431"/>
                </a:solidFill>
              </a:rPr>
              <a:t> </a:t>
            </a:r>
            <a:r>
              <a:rPr lang="en-US" sz="1400" dirty="0" err="1">
                <a:solidFill>
                  <a:srgbClr val="AC2431"/>
                </a:solidFill>
              </a:rPr>
              <a:t>और</a:t>
            </a:r>
            <a:r>
              <a:rPr lang="en-US" sz="1400" dirty="0">
                <a:solidFill>
                  <a:srgbClr val="AC2431"/>
                </a:solidFill>
              </a:rPr>
              <a:t> </a:t>
            </a:r>
            <a:r>
              <a:rPr lang="en-US" sz="1400" dirty="0" err="1">
                <a:solidFill>
                  <a:srgbClr val="AC2431"/>
                </a:solidFill>
              </a:rPr>
              <a:t>रोहित</a:t>
            </a:r>
            <a:r>
              <a:rPr lang="en-US" sz="1400" dirty="0">
                <a:solidFill>
                  <a:srgbClr val="AC2431"/>
                </a:solidFill>
              </a:rPr>
              <a:t> </a:t>
            </a:r>
            <a:r>
              <a:rPr lang="en-US" sz="1400" dirty="0" err="1">
                <a:solidFill>
                  <a:srgbClr val="AC2431"/>
                </a:solidFill>
              </a:rPr>
              <a:t>चौधरी</a:t>
            </a:r>
            <a:r>
              <a:rPr lang="en-US" sz="1400" dirty="0">
                <a:solidFill>
                  <a:srgbClr val="AC2431"/>
                </a:solidFill>
              </a:rPr>
              <a:t> </a:t>
            </a:r>
            <a:r>
              <a:rPr lang="en-US" sz="1400" dirty="0" err="1">
                <a:solidFill>
                  <a:srgbClr val="AC2431"/>
                </a:solidFill>
              </a:rPr>
              <a:t>रहे</a:t>
            </a:r>
            <a:r>
              <a:rPr lang="en-US" sz="1400" dirty="0">
                <a:solidFill>
                  <a:srgbClr val="AC2431"/>
                </a:solidFill>
              </a:rPr>
              <a:t>। </a:t>
            </a:r>
            <a:r>
              <a:rPr lang="en-US" sz="1400" dirty="0" err="1">
                <a:solidFill>
                  <a:srgbClr val="AC2431"/>
                </a:solidFill>
              </a:rPr>
              <a:t>श्रीमती</a:t>
            </a:r>
            <a:r>
              <a:rPr lang="en-US" sz="1400" dirty="0">
                <a:solidFill>
                  <a:srgbClr val="AC2431"/>
                </a:solidFill>
              </a:rPr>
              <a:t> </a:t>
            </a:r>
            <a:r>
              <a:rPr lang="en-US" sz="1400" dirty="0" err="1">
                <a:solidFill>
                  <a:srgbClr val="AC2431"/>
                </a:solidFill>
              </a:rPr>
              <a:t>वंदना</a:t>
            </a:r>
            <a:r>
              <a:rPr lang="en-US" sz="1400" dirty="0">
                <a:solidFill>
                  <a:srgbClr val="AC2431"/>
                </a:solidFill>
              </a:rPr>
              <a:t> </a:t>
            </a:r>
            <a:r>
              <a:rPr lang="en-US" sz="1400" dirty="0" err="1">
                <a:solidFill>
                  <a:srgbClr val="AC2431"/>
                </a:solidFill>
              </a:rPr>
              <a:t>टंडन</a:t>
            </a:r>
            <a:r>
              <a:rPr lang="en-US" sz="1400" dirty="0">
                <a:solidFill>
                  <a:srgbClr val="AC2431"/>
                </a:solidFill>
              </a:rPr>
              <a:t> </a:t>
            </a:r>
            <a:r>
              <a:rPr lang="en-US" sz="1400" dirty="0" err="1">
                <a:solidFill>
                  <a:srgbClr val="AC2431"/>
                </a:solidFill>
              </a:rPr>
              <a:t>जी</a:t>
            </a:r>
            <a:r>
              <a:rPr lang="en-US" sz="1400" dirty="0">
                <a:solidFill>
                  <a:srgbClr val="AC2431"/>
                </a:solidFill>
              </a:rPr>
              <a:t> </a:t>
            </a:r>
            <a:r>
              <a:rPr lang="en-US" sz="1400" dirty="0" err="1">
                <a:solidFill>
                  <a:srgbClr val="AC2431"/>
                </a:solidFill>
              </a:rPr>
              <a:t>ने</a:t>
            </a:r>
            <a:r>
              <a:rPr lang="en-US" sz="1400" dirty="0">
                <a:solidFill>
                  <a:srgbClr val="AC2431"/>
                </a:solidFill>
              </a:rPr>
              <a:t> </a:t>
            </a:r>
            <a:r>
              <a:rPr lang="en-US" sz="1400" dirty="0" err="1">
                <a:solidFill>
                  <a:srgbClr val="AC2431"/>
                </a:solidFill>
              </a:rPr>
              <a:t>दीप</a:t>
            </a:r>
            <a:r>
              <a:rPr lang="en-US" sz="1400" dirty="0">
                <a:solidFill>
                  <a:srgbClr val="AC2431"/>
                </a:solidFill>
              </a:rPr>
              <a:t> </a:t>
            </a:r>
            <a:r>
              <a:rPr lang="en-US" sz="1400" dirty="0" err="1">
                <a:solidFill>
                  <a:srgbClr val="AC2431"/>
                </a:solidFill>
              </a:rPr>
              <a:t>प्रज्वलित</a:t>
            </a:r>
            <a:r>
              <a:rPr lang="en-US" sz="1400" dirty="0">
                <a:solidFill>
                  <a:srgbClr val="AC2431"/>
                </a:solidFill>
              </a:rPr>
              <a:t> </a:t>
            </a:r>
            <a:r>
              <a:rPr lang="en-US" sz="1400" dirty="0" err="1">
                <a:solidFill>
                  <a:srgbClr val="AC2431"/>
                </a:solidFill>
              </a:rPr>
              <a:t>करके</a:t>
            </a:r>
            <a:r>
              <a:rPr lang="en-US" sz="1400" dirty="0">
                <a:solidFill>
                  <a:srgbClr val="AC2431"/>
                </a:solidFill>
              </a:rPr>
              <a:t> </a:t>
            </a:r>
            <a:r>
              <a:rPr lang="en-US" sz="1400" dirty="0" err="1">
                <a:solidFill>
                  <a:srgbClr val="AC2431"/>
                </a:solidFill>
              </a:rPr>
              <a:t>उनका</a:t>
            </a:r>
            <a:r>
              <a:rPr lang="en-US" sz="1400" dirty="0">
                <a:solidFill>
                  <a:srgbClr val="AC2431"/>
                </a:solidFill>
              </a:rPr>
              <a:t> </a:t>
            </a:r>
            <a:r>
              <a:rPr lang="en-US" sz="1400" dirty="0" err="1">
                <a:solidFill>
                  <a:srgbClr val="AC2431"/>
                </a:solidFill>
              </a:rPr>
              <a:t>स्वागत</a:t>
            </a:r>
            <a:r>
              <a:rPr lang="en-US" sz="1400" dirty="0">
                <a:solidFill>
                  <a:srgbClr val="AC2431"/>
                </a:solidFill>
              </a:rPr>
              <a:t> </a:t>
            </a:r>
            <a:r>
              <a:rPr lang="en-US" sz="1400" dirty="0" err="1">
                <a:solidFill>
                  <a:srgbClr val="AC2431"/>
                </a:solidFill>
              </a:rPr>
              <a:t>किया।कार्यक्रम</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शुरुआत</a:t>
            </a:r>
            <a:r>
              <a:rPr lang="en-US" sz="1400" dirty="0">
                <a:solidFill>
                  <a:srgbClr val="AC2431"/>
                </a:solidFill>
              </a:rPr>
              <a:t> </a:t>
            </a:r>
            <a:r>
              <a:rPr lang="en-US" sz="1400" dirty="0" err="1">
                <a:solidFill>
                  <a:srgbClr val="AC2431"/>
                </a:solidFill>
              </a:rPr>
              <a:t>सरस्वती</a:t>
            </a:r>
            <a:r>
              <a:rPr lang="en-US" sz="1400" dirty="0">
                <a:solidFill>
                  <a:srgbClr val="AC2431"/>
                </a:solidFill>
              </a:rPr>
              <a:t> </a:t>
            </a:r>
            <a:r>
              <a:rPr lang="en-US" sz="1400" dirty="0" err="1">
                <a:solidFill>
                  <a:srgbClr val="AC2431"/>
                </a:solidFill>
              </a:rPr>
              <a:t>वंदना</a:t>
            </a:r>
            <a:r>
              <a:rPr lang="en-US" sz="1400" dirty="0">
                <a:solidFill>
                  <a:srgbClr val="AC2431"/>
                </a:solidFill>
              </a:rPr>
              <a:t> </a:t>
            </a:r>
            <a:r>
              <a:rPr lang="en-US" sz="1400" dirty="0" err="1">
                <a:solidFill>
                  <a:srgbClr val="AC2431"/>
                </a:solidFill>
              </a:rPr>
              <a:t>से</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गई</a:t>
            </a:r>
            <a:r>
              <a:rPr lang="en-US" sz="1400" dirty="0">
                <a:solidFill>
                  <a:srgbClr val="AC2431"/>
                </a:solidFill>
              </a:rPr>
              <a:t>। </a:t>
            </a:r>
            <a:r>
              <a:rPr lang="en-US" sz="1400" dirty="0" err="1">
                <a:solidFill>
                  <a:srgbClr val="AC2431"/>
                </a:solidFill>
              </a:rPr>
              <a:t>बच्चों</a:t>
            </a:r>
            <a:r>
              <a:rPr lang="en-US" sz="1400" dirty="0">
                <a:solidFill>
                  <a:srgbClr val="AC2431"/>
                </a:solidFill>
              </a:rPr>
              <a:t> </a:t>
            </a:r>
            <a:r>
              <a:rPr lang="en-US" sz="1400" dirty="0" err="1">
                <a:solidFill>
                  <a:srgbClr val="AC2431"/>
                </a:solidFill>
              </a:rPr>
              <a:t>ने</a:t>
            </a:r>
            <a:r>
              <a:rPr lang="en-US" sz="1400" dirty="0">
                <a:solidFill>
                  <a:srgbClr val="AC2431"/>
                </a:solidFill>
              </a:rPr>
              <a:t> </a:t>
            </a:r>
            <a:r>
              <a:rPr lang="en-US" sz="1400" dirty="0" err="1">
                <a:solidFill>
                  <a:srgbClr val="AC2431"/>
                </a:solidFill>
              </a:rPr>
              <a:t>इस</a:t>
            </a:r>
            <a:r>
              <a:rPr lang="en-US" sz="1400" dirty="0">
                <a:solidFill>
                  <a:srgbClr val="AC2431"/>
                </a:solidFill>
              </a:rPr>
              <a:t> </a:t>
            </a:r>
            <a:r>
              <a:rPr lang="en-US" sz="1400" dirty="0" err="1">
                <a:solidFill>
                  <a:srgbClr val="AC2431"/>
                </a:solidFill>
              </a:rPr>
              <a:t>कार्यक्रम</a:t>
            </a:r>
            <a:r>
              <a:rPr lang="en-US" sz="1400" dirty="0">
                <a:solidFill>
                  <a:srgbClr val="AC2431"/>
                </a:solidFill>
              </a:rPr>
              <a:t> </a:t>
            </a:r>
            <a:r>
              <a:rPr lang="en-US" sz="1400" dirty="0" err="1">
                <a:solidFill>
                  <a:srgbClr val="AC2431"/>
                </a:solidFill>
              </a:rPr>
              <a:t>में</a:t>
            </a:r>
            <a:r>
              <a:rPr lang="en-US" sz="1400" dirty="0">
                <a:solidFill>
                  <a:srgbClr val="AC2431"/>
                </a:solidFill>
              </a:rPr>
              <a:t> </a:t>
            </a:r>
            <a:r>
              <a:rPr lang="en-US" sz="1400" dirty="0" err="1">
                <a:solidFill>
                  <a:srgbClr val="AC2431"/>
                </a:solidFill>
              </a:rPr>
              <a:t>बहुत</a:t>
            </a:r>
            <a:r>
              <a:rPr lang="en-US" sz="1400" dirty="0">
                <a:solidFill>
                  <a:srgbClr val="AC2431"/>
                </a:solidFill>
              </a:rPr>
              <a:t> </a:t>
            </a:r>
            <a:r>
              <a:rPr lang="en-US" sz="1400" dirty="0" err="1">
                <a:solidFill>
                  <a:srgbClr val="AC2431"/>
                </a:solidFill>
              </a:rPr>
              <a:t>सुंदर</a:t>
            </a:r>
            <a:r>
              <a:rPr lang="en-US" sz="1400" dirty="0">
                <a:solidFill>
                  <a:srgbClr val="AC2431"/>
                </a:solidFill>
              </a:rPr>
              <a:t> </a:t>
            </a:r>
            <a:r>
              <a:rPr lang="en-US" sz="1400" dirty="0" err="1">
                <a:solidFill>
                  <a:srgbClr val="AC2431"/>
                </a:solidFill>
              </a:rPr>
              <a:t>स्लोगन</a:t>
            </a:r>
            <a:r>
              <a:rPr lang="en-US" sz="1400" dirty="0">
                <a:solidFill>
                  <a:srgbClr val="AC2431"/>
                </a:solidFill>
              </a:rPr>
              <a:t> </a:t>
            </a:r>
            <a:r>
              <a:rPr lang="en-US" sz="1400" dirty="0" err="1">
                <a:solidFill>
                  <a:srgbClr val="AC2431"/>
                </a:solidFill>
              </a:rPr>
              <a:t>और</a:t>
            </a:r>
            <a:r>
              <a:rPr lang="en-US" sz="1400" dirty="0">
                <a:solidFill>
                  <a:srgbClr val="AC2431"/>
                </a:solidFill>
              </a:rPr>
              <a:t> </a:t>
            </a:r>
            <a:r>
              <a:rPr lang="en-US" sz="1400" dirty="0" err="1">
                <a:solidFill>
                  <a:srgbClr val="AC2431"/>
                </a:solidFill>
              </a:rPr>
              <a:t>कविताओं</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माध्यम</a:t>
            </a:r>
            <a:r>
              <a:rPr lang="en-US" sz="1400" dirty="0">
                <a:solidFill>
                  <a:srgbClr val="AC2431"/>
                </a:solidFill>
              </a:rPr>
              <a:t> </a:t>
            </a:r>
            <a:r>
              <a:rPr lang="en-US" sz="1400" dirty="0" err="1">
                <a:solidFill>
                  <a:srgbClr val="AC2431"/>
                </a:solidFill>
              </a:rPr>
              <a:t>से</a:t>
            </a:r>
            <a:r>
              <a:rPr lang="en-US" sz="1400" dirty="0">
                <a:solidFill>
                  <a:srgbClr val="AC2431"/>
                </a:solidFill>
              </a:rPr>
              <a:t> </a:t>
            </a:r>
            <a:r>
              <a:rPr lang="en-US" sz="1400" dirty="0" err="1">
                <a:solidFill>
                  <a:srgbClr val="AC2431"/>
                </a:solidFill>
              </a:rPr>
              <a:t>भारत</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एक</a:t>
            </a:r>
            <a:r>
              <a:rPr lang="en-US" sz="1400" dirty="0">
                <a:solidFill>
                  <a:srgbClr val="AC2431"/>
                </a:solidFill>
              </a:rPr>
              <a:t> </a:t>
            </a:r>
            <a:r>
              <a:rPr lang="en-US" sz="1400" dirty="0" err="1">
                <a:solidFill>
                  <a:srgbClr val="AC2431"/>
                </a:solidFill>
              </a:rPr>
              <a:t>एक</a:t>
            </a:r>
            <a:r>
              <a:rPr lang="en-US" sz="1400" dirty="0">
                <a:solidFill>
                  <a:srgbClr val="AC2431"/>
                </a:solidFill>
              </a:rPr>
              <a:t> </a:t>
            </a:r>
            <a:r>
              <a:rPr lang="en-US" sz="1400" dirty="0" err="1">
                <a:solidFill>
                  <a:srgbClr val="AC2431"/>
                </a:solidFill>
              </a:rPr>
              <a:t>बच्चे</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हिंदी</a:t>
            </a:r>
            <a:r>
              <a:rPr lang="en-US" sz="1400" dirty="0">
                <a:solidFill>
                  <a:srgbClr val="AC2431"/>
                </a:solidFill>
              </a:rPr>
              <a:t> </a:t>
            </a:r>
            <a:r>
              <a:rPr lang="en-US" sz="1400" dirty="0" err="1">
                <a:solidFill>
                  <a:srgbClr val="AC2431"/>
                </a:solidFill>
              </a:rPr>
              <a:t>भाषा</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दूत</a:t>
            </a:r>
            <a:r>
              <a:rPr lang="en-US" sz="1400" dirty="0">
                <a:solidFill>
                  <a:srgbClr val="AC2431"/>
                </a:solidFill>
              </a:rPr>
              <a:t> </a:t>
            </a:r>
            <a:r>
              <a:rPr lang="en-US" sz="1400" dirty="0" err="1">
                <a:solidFill>
                  <a:srgbClr val="AC2431"/>
                </a:solidFill>
              </a:rPr>
              <a:t>बनने</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लिए</a:t>
            </a:r>
            <a:r>
              <a:rPr lang="en-US" sz="1400" dirty="0">
                <a:solidFill>
                  <a:srgbClr val="AC2431"/>
                </a:solidFill>
              </a:rPr>
              <a:t> </a:t>
            </a:r>
            <a:r>
              <a:rPr lang="en-US" sz="1400" dirty="0" err="1">
                <a:solidFill>
                  <a:srgbClr val="AC2431"/>
                </a:solidFill>
              </a:rPr>
              <a:t>प्रेरित</a:t>
            </a:r>
            <a:r>
              <a:rPr lang="en-US" sz="1400" dirty="0">
                <a:solidFill>
                  <a:srgbClr val="AC2431"/>
                </a:solidFill>
              </a:rPr>
              <a:t>  </a:t>
            </a:r>
            <a:r>
              <a:rPr lang="en-US" sz="1400" dirty="0" err="1">
                <a:solidFill>
                  <a:srgbClr val="AC2431"/>
                </a:solidFill>
              </a:rPr>
              <a:t>किया</a:t>
            </a:r>
            <a:r>
              <a:rPr lang="en-US" sz="1400" dirty="0">
                <a:solidFill>
                  <a:srgbClr val="AC2431"/>
                </a:solidFill>
              </a:rPr>
              <a:t> । </a:t>
            </a:r>
            <a:r>
              <a:rPr lang="en-US" sz="1400" dirty="0" err="1">
                <a:solidFill>
                  <a:srgbClr val="AC2431"/>
                </a:solidFill>
              </a:rPr>
              <a:t>कार्यक्रम</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बीच</a:t>
            </a:r>
            <a:r>
              <a:rPr lang="en-US" sz="1400" dirty="0">
                <a:solidFill>
                  <a:srgbClr val="AC2431"/>
                </a:solidFill>
              </a:rPr>
              <a:t> </a:t>
            </a:r>
            <a:r>
              <a:rPr lang="en-US" sz="1400" dirty="0" err="1">
                <a:solidFill>
                  <a:srgbClr val="AC2431"/>
                </a:solidFill>
              </a:rPr>
              <a:t>में</a:t>
            </a:r>
            <a:r>
              <a:rPr lang="en-US" sz="1400" dirty="0">
                <a:solidFill>
                  <a:srgbClr val="AC2431"/>
                </a:solidFill>
              </a:rPr>
              <a:t> </a:t>
            </a:r>
            <a:r>
              <a:rPr lang="en-US" sz="1400" dirty="0" err="1">
                <a:solidFill>
                  <a:srgbClr val="AC2431"/>
                </a:solidFill>
              </a:rPr>
              <a:t>अतिथि</a:t>
            </a:r>
            <a:r>
              <a:rPr lang="en-US" sz="1400" dirty="0">
                <a:solidFill>
                  <a:srgbClr val="AC2431"/>
                </a:solidFill>
              </a:rPr>
              <a:t> </a:t>
            </a:r>
            <a:r>
              <a:rPr lang="en-US" sz="1400" dirty="0" err="1">
                <a:solidFill>
                  <a:srgbClr val="AC2431"/>
                </a:solidFill>
              </a:rPr>
              <a:t>गणों</a:t>
            </a:r>
            <a:r>
              <a:rPr lang="en-US" sz="1400" dirty="0">
                <a:solidFill>
                  <a:srgbClr val="AC2431"/>
                </a:solidFill>
              </a:rPr>
              <a:t> </a:t>
            </a:r>
            <a:r>
              <a:rPr lang="en-US" sz="1400" dirty="0" err="1">
                <a:solidFill>
                  <a:srgbClr val="AC2431"/>
                </a:solidFill>
              </a:rPr>
              <a:t>ने</a:t>
            </a:r>
            <a:r>
              <a:rPr lang="en-US" sz="1400" dirty="0">
                <a:solidFill>
                  <a:srgbClr val="AC2431"/>
                </a:solidFill>
              </a:rPr>
              <a:t> </a:t>
            </a:r>
            <a:r>
              <a:rPr lang="en-US" sz="1400" dirty="0" err="1">
                <a:solidFill>
                  <a:srgbClr val="AC2431"/>
                </a:solidFill>
              </a:rPr>
              <a:t>अपनी</a:t>
            </a:r>
            <a:r>
              <a:rPr lang="en-US" sz="1400" dirty="0">
                <a:solidFill>
                  <a:srgbClr val="AC2431"/>
                </a:solidFill>
              </a:rPr>
              <a:t> </a:t>
            </a:r>
            <a:r>
              <a:rPr lang="en-US" sz="1400" dirty="0" err="1">
                <a:solidFill>
                  <a:srgbClr val="AC2431"/>
                </a:solidFill>
              </a:rPr>
              <a:t>ज्ञान</a:t>
            </a:r>
            <a:r>
              <a:rPr lang="en-US" sz="1400" dirty="0">
                <a:solidFill>
                  <a:srgbClr val="AC2431"/>
                </a:solidFill>
              </a:rPr>
              <a:t> </a:t>
            </a:r>
            <a:r>
              <a:rPr lang="en-US" sz="1400" dirty="0" err="1">
                <a:solidFill>
                  <a:srgbClr val="AC2431"/>
                </a:solidFill>
              </a:rPr>
              <a:t>पूर्ण</a:t>
            </a:r>
            <a:r>
              <a:rPr lang="en-US" sz="1400" dirty="0">
                <a:solidFill>
                  <a:srgbClr val="AC2431"/>
                </a:solidFill>
              </a:rPr>
              <a:t>  </a:t>
            </a:r>
            <a:r>
              <a:rPr lang="en-US" sz="1400" dirty="0" err="1">
                <a:solidFill>
                  <a:srgbClr val="AC2431"/>
                </a:solidFill>
              </a:rPr>
              <a:t>बातों</a:t>
            </a:r>
            <a:r>
              <a:rPr lang="en-US" sz="1400" dirty="0">
                <a:solidFill>
                  <a:srgbClr val="AC2431"/>
                </a:solidFill>
              </a:rPr>
              <a:t> </a:t>
            </a:r>
            <a:r>
              <a:rPr lang="en-US" sz="1400" dirty="0" err="1">
                <a:solidFill>
                  <a:srgbClr val="AC2431"/>
                </a:solidFill>
              </a:rPr>
              <a:t>से</a:t>
            </a:r>
            <a:r>
              <a:rPr lang="en-US" sz="1400" dirty="0">
                <a:solidFill>
                  <a:srgbClr val="AC2431"/>
                </a:solidFill>
              </a:rPr>
              <a:t> </a:t>
            </a:r>
            <a:r>
              <a:rPr lang="en-US" sz="1400" dirty="0" err="1">
                <a:solidFill>
                  <a:srgbClr val="AC2431"/>
                </a:solidFill>
              </a:rPr>
              <a:t>भारतीयों</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अपनी</a:t>
            </a:r>
            <a:r>
              <a:rPr lang="en-US" sz="1400" dirty="0">
                <a:solidFill>
                  <a:srgbClr val="AC2431"/>
                </a:solidFill>
              </a:rPr>
              <a:t> </a:t>
            </a:r>
            <a:r>
              <a:rPr lang="en-US" sz="1400" dirty="0" err="1">
                <a:solidFill>
                  <a:srgbClr val="AC2431"/>
                </a:solidFill>
              </a:rPr>
              <a:t>हिंदी</a:t>
            </a:r>
            <a:r>
              <a:rPr lang="en-US" sz="1400" dirty="0">
                <a:solidFill>
                  <a:srgbClr val="AC2431"/>
                </a:solidFill>
              </a:rPr>
              <a:t> </a:t>
            </a:r>
            <a:r>
              <a:rPr lang="en-US" sz="1400" dirty="0" err="1">
                <a:solidFill>
                  <a:srgbClr val="AC2431"/>
                </a:solidFill>
              </a:rPr>
              <a:t>भाषा</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प्रति</a:t>
            </a:r>
            <a:r>
              <a:rPr lang="en-US" sz="1400" dirty="0">
                <a:solidFill>
                  <a:srgbClr val="AC2431"/>
                </a:solidFill>
              </a:rPr>
              <a:t> </a:t>
            </a:r>
            <a:r>
              <a:rPr lang="en-US" sz="1400" dirty="0" err="1">
                <a:solidFill>
                  <a:srgbClr val="AC2431"/>
                </a:solidFill>
              </a:rPr>
              <a:t>ईमानदारी</a:t>
            </a:r>
            <a:r>
              <a:rPr lang="en-US" sz="1400" dirty="0">
                <a:solidFill>
                  <a:srgbClr val="AC2431"/>
                </a:solidFill>
              </a:rPr>
              <a:t>, </a:t>
            </a:r>
            <a:r>
              <a:rPr lang="en-US" sz="1400" dirty="0" err="1">
                <a:solidFill>
                  <a:srgbClr val="AC2431"/>
                </a:solidFill>
              </a:rPr>
              <a:t>उनके</a:t>
            </a:r>
            <a:r>
              <a:rPr lang="en-US" sz="1400" dirty="0">
                <a:solidFill>
                  <a:srgbClr val="AC2431"/>
                </a:solidFill>
              </a:rPr>
              <a:t> </a:t>
            </a:r>
            <a:r>
              <a:rPr lang="en-US" sz="1400" dirty="0" err="1">
                <a:solidFill>
                  <a:srgbClr val="AC2431"/>
                </a:solidFill>
              </a:rPr>
              <a:t>प्रचार</a:t>
            </a:r>
            <a:r>
              <a:rPr lang="en-US" sz="1400" dirty="0">
                <a:solidFill>
                  <a:srgbClr val="AC2431"/>
                </a:solidFill>
              </a:rPr>
              <a:t>- </a:t>
            </a:r>
            <a:r>
              <a:rPr lang="en-US" sz="1400" dirty="0" err="1">
                <a:solidFill>
                  <a:srgbClr val="AC2431"/>
                </a:solidFill>
              </a:rPr>
              <a:t>प्रसार</a:t>
            </a:r>
            <a:r>
              <a:rPr lang="en-US" sz="1400" dirty="0">
                <a:solidFill>
                  <a:srgbClr val="AC2431"/>
                </a:solidFill>
              </a:rPr>
              <a:t> </a:t>
            </a:r>
            <a:r>
              <a:rPr lang="en-US" sz="1400" dirty="0" err="1">
                <a:solidFill>
                  <a:srgbClr val="AC2431"/>
                </a:solidFill>
              </a:rPr>
              <a:t>पर</a:t>
            </a:r>
            <a:r>
              <a:rPr lang="en-US" sz="1400" dirty="0">
                <a:solidFill>
                  <a:srgbClr val="AC2431"/>
                </a:solidFill>
              </a:rPr>
              <a:t> </a:t>
            </a:r>
            <a:r>
              <a:rPr lang="en-US" sz="1400" dirty="0" err="1">
                <a:solidFill>
                  <a:srgbClr val="AC2431"/>
                </a:solidFill>
              </a:rPr>
              <a:t>बल</a:t>
            </a:r>
            <a:r>
              <a:rPr lang="en-US" sz="1400" dirty="0">
                <a:solidFill>
                  <a:srgbClr val="AC2431"/>
                </a:solidFill>
              </a:rPr>
              <a:t> </a:t>
            </a:r>
            <a:r>
              <a:rPr lang="en-US" sz="1400" dirty="0" err="1">
                <a:solidFill>
                  <a:srgbClr val="AC2431"/>
                </a:solidFill>
              </a:rPr>
              <a:t>देते</a:t>
            </a:r>
            <a:r>
              <a:rPr lang="en-US" sz="1400" dirty="0">
                <a:solidFill>
                  <a:srgbClr val="AC2431"/>
                </a:solidFill>
              </a:rPr>
              <a:t> </a:t>
            </a:r>
            <a:r>
              <a:rPr lang="en-US" sz="1400" dirty="0" err="1">
                <a:solidFill>
                  <a:srgbClr val="AC2431"/>
                </a:solidFill>
              </a:rPr>
              <a:t>हुए</a:t>
            </a:r>
            <a:r>
              <a:rPr lang="en-US" sz="1400" dirty="0">
                <a:solidFill>
                  <a:srgbClr val="AC2431"/>
                </a:solidFill>
              </a:rPr>
              <a:t> </a:t>
            </a:r>
            <a:r>
              <a:rPr lang="en-US" sz="1400" dirty="0" err="1">
                <a:solidFill>
                  <a:srgbClr val="AC2431"/>
                </a:solidFill>
              </a:rPr>
              <a:t>कहा</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वर्तमान</a:t>
            </a:r>
            <a:r>
              <a:rPr lang="en-US" sz="1400" dirty="0">
                <a:solidFill>
                  <a:srgbClr val="AC2431"/>
                </a:solidFill>
              </a:rPr>
              <a:t> </a:t>
            </a:r>
            <a:r>
              <a:rPr lang="en-US" sz="1400" dirty="0" err="1">
                <a:solidFill>
                  <a:srgbClr val="AC2431"/>
                </a:solidFill>
              </a:rPr>
              <a:t>पीढ़ी</a:t>
            </a:r>
            <a:r>
              <a:rPr lang="en-US" sz="1400" dirty="0">
                <a:solidFill>
                  <a:srgbClr val="AC2431"/>
                </a:solidFill>
              </a:rPr>
              <a:t> </a:t>
            </a:r>
            <a:r>
              <a:rPr lang="en-US" sz="1400" dirty="0" err="1">
                <a:solidFill>
                  <a:srgbClr val="AC2431"/>
                </a:solidFill>
              </a:rPr>
              <a:t>अपने</a:t>
            </a:r>
            <a:r>
              <a:rPr lang="en-US" sz="1400" dirty="0">
                <a:solidFill>
                  <a:srgbClr val="AC2431"/>
                </a:solidFill>
              </a:rPr>
              <a:t> </a:t>
            </a:r>
            <a:r>
              <a:rPr lang="en-US" sz="1400" dirty="0" err="1">
                <a:solidFill>
                  <a:srgbClr val="AC2431"/>
                </a:solidFill>
              </a:rPr>
              <a:t>कार्यों</a:t>
            </a:r>
            <a:r>
              <a:rPr lang="en-US" sz="1400" dirty="0">
                <a:solidFill>
                  <a:srgbClr val="AC2431"/>
                </a:solidFill>
              </a:rPr>
              <a:t> </a:t>
            </a:r>
            <a:r>
              <a:rPr lang="en-US" sz="1400" dirty="0" err="1">
                <a:solidFill>
                  <a:srgbClr val="AC2431"/>
                </a:solidFill>
              </a:rPr>
              <a:t>द्वारा</a:t>
            </a:r>
            <a:r>
              <a:rPr lang="en-US" sz="1400" dirty="0">
                <a:solidFill>
                  <a:srgbClr val="AC2431"/>
                </a:solidFill>
              </a:rPr>
              <a:t> </a:t>
            </a:r>
            <a:r>
              <a:rPr lang="en-US" sz="1400" dirty="0" err="1">
                <a:solidFill>
                  <a:srgbClr val="AC2431"/>
                </a:solidFill>
              </a:rPr>
              <a:t>अपनी</a:t>
            </a:r>
            <a:r>
              <a:rPr lang="en-US" sz="1400" dirty="0">
                <a:solidFill>
                  <a:srgbClr val="AC2431"/>
                </a:solidFill>
              </a:rPr>
              <a:t> </a:t>
            </a:r>
            <a:r>
              <a:rPr lang="en-US" sz="1400" dirty="0" err="1">
                <a:solidFill>
                  <a:srgbClr val="AC2431"/>
                </a:solidFill>
              </a:rPr>
              <a:t>मातृभाषा</a:t>
            </a:r>
            <a:r>
              <a:rPr lang="en-US" sz="1400" dirty="0">
                <a:solidFill>
                  <a:srgbClr val="AC2431"/>
                </a:solidFill>
              </a:rPr>
              <a:t> </a:t>
            </a:r>
            <a:r>
              <a:rPr lang="en-US" sz="1400" dirty="0" err="1">
                <a:solidFill>
                  <a:srgbClr val="AC2431"/>
                </a:solidFill>
              </a:rPr>
              <a:t>और</a:t>
            </a:r>
            <a:r>
              <a:rPr lang="en-US" sz="1400" dirty="0">
                <a:solidFill>
                  <a:srgbClr val="AC2431"/>
                </a:solidFill>
              </a:rPr>
              <a:t> </a:t>
            </a:r>
            <a:r>
              <a:rPr lang="en-US" sz="1400" dirty="0" err="1">
                <a:solidFill>
                  <a:srgbClr val="AC2431"/>
                </a:solidFill>
              </a:rPr>
              <a:t>राष्ट्र</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पूरे</a:t>
            </a:r>
            <a:r>
              <a:rPr lang="en-US" sz="1400" dirty="0">
                <a:solidFill>
                  <a:srgbClr val="AC2431"/>
                </a:solidFill>
              </a:rPr>
              <a:t> </a:t>
            </a:r>
            <a:r>
              <a:rPr lang="en-US" sz="1400" dirty="0" err="1">
                <a:solidFill>
                  <a:srgbClr val="AC2431"/>
                </a:solidFill>
              </a:rPr>
              <a:t>विश्व</a:t>
            </a:r>
            <a:r>
              <a:rPr lang="en-US" sz="1400" dirty="0">
                <a:solidFill>
                  <a:srgbClr val="AC2431"/>
                </a:solidFill>
              </a:rPr>
              <a:t> </a:t>
            </a:r>
            <a:r>
              <a:rPr lang="en-US" sz="1400" dirty="0" err="1">
                <a:solidFill>
                  <a:srgbClr val="AC2431"/>
                </a:solidFill>
              </a:rPr>
              <a:t>में</a:t>
            </a:r>
            <a:r>
              <a:rPr lang="en-US" sz="1400" dirty="0">
                <a:solidFill>
                  <a:srgbClr val="AC2431"/>
                </a:solidFill>
              </a:rPr>
              <a:t> </a:t>
            </a:r>
            <a:r>
              <a:rPr lang="en-US" sz="1400" dirty="0" err="1">
                <a:solidFill>
                  <a:srgbClr val="AC2431"/>
                </a:solidFill>
              </a:rPr>
              <a:t>सम्मानित</a:t>
            </a:r>
            <a:r>
              <a:rPr lang="en-US" sz="1400" dirty="0">
                <a:solidFill>
                  <a:srgbClr val="AC2431"/>
                </a:solidFill>
              </a:rPr>
              <a:t> </a:t>
            </a:r>
            <a:r>
              <a:rPr lang="en-US" sz="1400" dirty="0" err="1">
                <a:solidFill>
                  <a:srgbClr val="AC2431"/>
                </a:solidFill>
              </a:rPr>
              <a:t>करेगी</a:t>
            </a:r>
            <a:r>
              <a:rPr lang="en-US" sz="1400" dirty="0">
                <a:solidFill>
                  <a:srgbClr val="AC2431"/>
                </a:solidFill>
              </a:rPr>
              <a:t> । </a:t>
            </a:r>
            <a:r>
              <a:rPr lang="en-US" sz="1400" dirty="0" err="1">
                <a:solidFill>
                  <a:srgbClr val="AC2431"/>
                </a:solidFill>
              </a:rPr>
              <a:t>अंत</a:t>
            </a:r>
            <a:r>
              <a:rPr lang="en-US" sz="1400" dirty="0">
                <a:solidFill>
                  <a:srgbClr val="AC2431"/>
                </a:solidFill>
              </a:rPr>
              <a:t> </a:t>
            </a:r>
            <a:r>
              <a:rPr lang="en-US" sz="1400" dirty="0" err="1">
                <a:solidFill>
                  <a:srgbClr val="AC2431"/>
                </a:solidFill>
              </a:rPr>
              <a:t>में</a:t>
            </a:r>
            <a:r>
              <a:rPr lang="en-US" sz="1400" dirty="0">
                <a:solidFill>
                  <a:srgbClr val="AC2431"/>
                </a:solidFill>
              </a:rPr>
              <a:t> </a:t>
            </a:r>
            <a:r>
              <a:rPr lang="en-US" sz="1400" dirty="0" err="1">
                <a:solidFill>
                  <a:srgbClr val="AC2431"/>
                </a:solidFill>
              </a:rPr>
              <a:t>प्रधानाचार्य</a:t>
            </a:r>
            <a:r>
              <a:rPr lang="en-US" sz="1400" dirty="0">
                <a:solidFill>
                  <a:srgbClr val="AC2431"/>
                </a:solidFill>
              </a:rPr>
              <a:t> </a:t>
            </a:r>
            <a:r>
              <a:rPr lang="en-US" sz="1400" dirty="0" err="1">
                <a:solidFill>
                  <a:srgbClr val="AC2431"/>
                </a:solidFill>
              </a:rPr>
              <a:t>ने</a:t>
            </a:r>
            <a:r>
              <a:rPr lang="en-US" sz="1400" dirty="0">
                <a:solidFill>
                  <a:srgbClr val="AC2431"/>
                </a:solidFill>
              </a:rPr>
              <a:t> </a:t>
            </a:r>
            <a:r>
              <a:rPr lang="en-US" sz="1400" dirty="0" err="1">
                <a:solidFill>
                  <a:srgbClr val="AC2431"/>
                </a:solidFill>
              </a:rPr>
              <a:t>बच्चों</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उत्साहवर्धन</a:t>
            </a:r>
            <a:r>
              <a:rPr lang="en-US" sz="1400" dirty="0">
                <a:solidFill>
                  <a:srgbClr val="AC2431"/>
                </a:solidFill>
              </a:rPr>
              <a:t> </a:t>
            </a:r>
            <a:r>
              <a:rPr lang="en-US" sz="1400" dirty="0" err="1">
                <a:solidFill>
                  <a:srgbClr val="AC2431"/>
                </a:solidFill>
              </a:rPr>
              <a:t>किया</a:t>
            </a:r>
            <a:r>
              <a:rPr lang="en-US" sz="1400" dirty="0">
                <a:solidFill>
                  <a:srgbClr val="AC2431"/>
                </a:solidFill>
              </a:rPr>
              <a:t>। </a:t>
            </a:r>
            <a:r>
              <a:rPr lang="en-US" sz="1400" dirty="0" err="1">
                <a:solidFill>
                  <a:srgbClr val="AC2431"/>
                </a:solidFill>
              </a:rPr>
              <a:t>कार्यक्रम</a:t>
            </a:r>
            <a:r>
              <a:rPr lang="en-US" sz="1400" dirty="0">
                <a:solidFill>
                  <a:srgbClr val="AC2431"/>
                </a:solidFill>
              </a:rPr>
              <a:t> </a:t>
            </a:r>
            <a:r>
              <a:rPr lang="en-US" sz="1400" dirty="0" err="1">
                <a:solidFill>
                  <a:srgbClr val="AC2431"/>
                </a:solidFill>
              </a:rPr>
              <a:t>में</a:t>
            </a:r>
            <a:r>
              <a:rPr lang="en-US" sz="1400" dirty="0">
                <a:solidFill>
                  <a:srgbClr val="AC2431"/>
                </a:solidFill>
              </a:rPr>
              <a:t> </a:t>
            </a:r>
            <a:r>
              <a:rPr lang="en-US" sz="1400" dirty="0" err="1">
                <a:solidFill>
                  <a:srgbClr val="AC2431"/>
                </a:solidFill>
              </a:rPr>
              <a:t>आए</a:t>
            </a:r>
            <a:r>
              <a:rPr lang="en-US" sz="1400" dirty="0">
                <a:solidFill>
                  <a:srgbClr val="AC2431"/>
                </a:solidFill>
              </a:rPr>
              <a:t> </a:t>
            </a:r>
            <a:r>
              <a:rPr lang="en-US" sz="1400" dirty="0" err="1">
                <a:solidFill>
                  <a:srgbClr val="AC2431"/>
                </a:solidFill>
              </a:rPr>
              <a:t>अतिथि</a:t>
            </a:r>
            <a:r>
              <a:rPr lang="en-US" sz="1400" dirty="0">
                <a:solidFill>
                  <a:srgbClr val="AC2431"/>
                </a:solidFill>
              </a:rPr>
              <a:t> </a:t>
            </a:r>
            <a:r>
              <a:rPr lang="en-US" sz="1400" dirty="0" err="1">
                <a:solidFill>
                  <a:srgbClr val="AC2431"/>
                </a:solidFill>
              </a:rPr>
              <a:t>गणों</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धन्यवाद</a:t>
            </a:r>
            <a:r>
              <a:rPr lang="en-US" sz="1400" dirty="0">
                <a:solidFill>
                  <a:srgbClr val="AC2431"/>
                </a:solidFill>
              </a:rPr>
              <a:t> </a:t>
            </a:r>
            <a:r>
              <a:rPr lang="en-US" sz="1400" dirty="0" err="1">
                <a:solidFill>
                  <a:srgbClr val="AC2431"/>
                </a:solidFill>
              </a:rPr>
              <a:t>किया</a:t>
            </a:r>
            <a:r>
              <a:rPr lang="en-US" sz="1400" dirty="0">
                <a:solidFill>
                  <a:srgbClr val="AC2431"/>
                </a:solidFill>
              </a:rPr>
              <a:t> </a:t>
            </a:r>
            <a:r>
              <a:rPr lang="en-US" sz="1400" dirty="0" err="1">
                <a:solidFill>
                  <a:srgbClr val="AC2431"/>
                </a:solidFill>
              </a:rPr>
              <a:t>गया।इस</a:t>
            </a:r>
            <a:r>
              <a:rPr lang="en-US" sz="1400" dirty="0">
                <a:solidFill>
                  <a:srgbClr val="AC2431"/>
                </a:solidFill>
              </a:rPr>
              <a:t> </a:t>
            </a:r>
            <a:r>
              <a:rPr lang="en-US" sz="1400" dirty="0" err="1">
                <a:solidFill>
                  <a:srgbClr val="AC2431"/>
                </a:solidFill>
              </a:rPr>
              <a:t>कार्यक्रम</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महत्वपूर्ण</a:t>
            </a:r>
            <a:r>
              <a:rPr lang="en-US" sz="1400" dirty="0">
                <a:solidFill>
                  <a:srgbClr val="AC2431"/>
                </a:solidFill>
              </a:rPr>
              <a:t> </a:t>
            </a:r>
            <a:r>
              <a:rPr lang="en-US" sz="1400" dirty="0" err="1">
                <a:solidFill>
                  <a:srgbClr val="AC2431"/>
                </a:solidFill>
              </a:rPr>
              <a:t>कड़ी</a:t>
            </a:r>
            <a:r>
              <a:rPr lang="en-US" sz="1400" dirty="0">
                <a:solidFill>
                  <a:srgbClr val="AC2431"/>
                </a:solidFill>
              </a:rPr>
              <a:t> </a:t>
            </a:r>
            <a:r>
              <a:rPr lang="en-US" sz="1400" dirty="0" err="1">
                <a:solidFill>
                  <a:srgbClr val="AC2431"/>
                </a:solidFill>
              </a:rPr>
              <a:t>श्रीमती</a:t>
            </a:r>
            <a:r>
              <a:rPr lang="en-US" sz="1400" dirty="0">
                <a:solidFill>
                  <a:srgbClr val="AC2431"/>
                </a:solidFill>
              </a:rPr>
              <a:t> </a:t>
            </a:r>
            <a:r>
              <a:rPr lang="en-US" sz="1400" dirty="0" err="1">
                <a:solidFill>
                  <a:srgbClr val="AC2431"/>
                </a:solidFill>
              </a:rPr>
              <a:t>संजू</a:t>
            </a:r>
            <a:r>
              <a:rPr lang="en-US" sz="1400" dirty="0">
                <a:solidFill>
                  <a:srgbClr val="AC2431"/>
                </a:solidFill>
              </a:rPr>
              <a:t> </a:t>
            </a:r>
            <a:r>
              <a:rPr lang="en-US" sz="1400" dirty="0" err="1">
                <a:solidFill>
                  <a:srgbClr val="AC2431"/>
                </a:solidFill>
              </a:rPr>
              <a:t>मिश्रा</a:t>
            </a:r>
            <a:r>
              <a:rPr lang="en-US" sz="1400" dirty="0">
                <a:solidFill>
                  <a:srgbClr val="AC2431"/>
                </a:solidFill>
              </a:rPr>
              <a:t> </a:t>
            </a:r>
            <a:r>
              <a:rPr lang="en-US" sz="1400" dirty="0" err="1">
                <a:solidFill>
                  <a:srgbClr val="AC2431"/>
                </a:solidFill>
              </a:rPr>
              <a:t>और</a:t>
            </a:r>
            <a:r>
              <a:rPr lang="en-US" sz="1400" dirty="0">
                <a:solidFill>
                  <a:srgbClr val="AC2431"/>
                </a:solidFill>
              </a:rPr>
              <a:t> </a:t>
            </a:r>
            <a:r>
              <a:rPr lang="en-US" sz="1400" dirty="0" err="1">
                <a:solidFill>
                  <a:srgbClr val="AC2431"/>
                </a:solidFill>
              </a:rPr>
              <a:t>उनकी</a:t>
            </a:r>
            <a:r>
              <a:rPr lang="en-US" sz="1400" dirty="0">
                <a:solidFill>
                  <a:srgbClr val="AC2431"/>
                </a:solidFill>
              </a:rPr>
              <a:t> </a:t>
            </a:r>
            <a:r>
              <a:rPr lang="en-US" sz="1400" dirty="0" err="1">
                <a:solidFill>
                  <a:srgbClr val="AC2431"/>
                </a:solidFill>
              </a:rPr>
              <a:t>सहायक</a:t>
            </a:r>
            <a:r>
              <a:rPr lang="en-US" sz="1400" dirty="0">
                <a:solidFill>
                  <a:srgbClr val="AC2431"/>
                </a:solidFill>
              </a:rPr>
              <a:t> </a:t>
            </a:r>
            <a:r>
              <a:rPr lang="en-US" sz="1400" dirty="0" err="1">
                <a:solidFill>
                  <a:srgbClr val="AC2431"/>
                </a:solidFill>
              </a:rPr>
              <a:t>अध्यापिकाओ</a:t>
            </a:r>
            <a:r>
              <a:rPr lang="en-US" sz="1400" dirty="0">
                <a:solidFill>
                  <a:srgbClr val="AC2431"/>
                </a:solidFill>
              </a:rPr>
              <a:t>  </a:t>
            </a:r>
            <a:r>
              <a:rPr lang="en-US" sz="1400" dirty="0" err="1">
                <a:solidFill>
                  <a:srgbClr val="AC2431"/>
                </a:solidFill>
              </a:rPr>
              <a:t>ने</a:t>
            </a:r>
            <a:r>
              <a:rPr lang="en-US" sz="1400" dirty="0">
                <a:solidFill>
                  <a:srgbClr val="AC2431"/>
                </a:solidFill>
              </a:rPr>
              <a:t> </a:t>
            </a:r>
            <a:r>
              <a:rPr lang="en-US" sz="1400" dirty="0" err="1">
                <a:solidFill>
                  <a:srgbClr val="AC2431"/>
                </a:solidFill>
              </a:rPr>
              <a:t>सभी</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धन्यवाद</a:t>
            </a:r>
            <a:r>
              <a:rPr lang="en-US" sz="1400" dirty="0">
                <a:solidFill>
                  <a:srgbClr val="AC2431"/>
                </a:solidFill>
              </a:rPr>
              <a:t> </a:t>
            </a:r>
            <a:r>
              <a:rPr lang="en-US" sz="1400" dirty="0" err="1">
                <a:solidFill>
                  <a:srgbClr val="AC2431"/>
                </a:solidFill>
              </a:rPr>
              <a:t>प्रकट</a:t>
            </a:r>
            <a:r>
              <a:rPr lang="en-US" sz="1400" dirty="0">
                <a:solidFill>
                  <a:srgbClr val="AC2431"/>
                </a:solidFill>
              </a:rPr>
              <a:t> </a:t>
            </a:r>
            <a:r>
              <a:rPr lang="en-US" sz="1400" dirty="0" err="1">
                <a:solidFill>
                  <a:srgbClr val="AC2431"/>
                </a:solidFill>
              </a:rPr>
              <a:t>करते</a:t>
            </a:r>
            <a:r>
              <a:rPr lang="en-US" sz="1400" dirty="0">
                <a:solidFill>
                  <a:srgbClr val="AC2431"/>
                </a:solidFill>
              </a:rPr>
              <a:t> </a:t>
            </a:r>
            <a:r>
              <a:rPr lang="en-US" sz="1400" dirty="0" err="1">
                <a:solidFill>
                  <a:srgbClr val="AC2431"/>
                </a:solidFill>
              </a:rPr>
              <a:t>हुए</a:t>
            </a:r>
            <a:r>
              <a:rPr lang="en-US" sz="1400" dirty="0">
                <a:solidFill>
                  <a:srgbClr val="AC2431"/>
                </a:solidFill>
              </a:rPr>
              <a:t>  </a:t>
            </a:r>
            <a:r>
              <a:rPr lang="en-US" sz="1400" dirty="0" err="1">
                <a:solidFill>
                  <a:srgbClr val="AC2431"/>
                </a:solidFill>
              </a:rPr>
              <a:t>यह</a:t>
            </a:r>
            <a:r>
              <a:rPr lang="en-US" sz="1400" dirty="0">
                <a:solidFill>
                  <a:srgbClr val="AC2431"/>
                </a:solidFill>
              </a:rPr>
              <a:t> </a:t>
            </a:r>
            <a:r>
              <a:rPr lang="en-US" sz="1400" dirty="0" err="1">
                <a:solidFill>
                  <a:srgbClr val="AC2431"/>
                </a:solidFill>
              </a:rPr>
              <a:t>कामना</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अब</a:t>
            </a:r>
            <a:r>
              <a:rPr lang="en-US" sz="1400" dirty="0">
                <a:solidFill>
                  <a:srgbClr val="AC2431"/>
                </a:solidFill>
              </a:rPr>
              <a:t> </a:t>
            </a:r>
            <a:r>
              <a:rPr lang="en-US" sz="1400" dirty="0" err="1">
                <a:solidFill>
                  <a:srgbClr val="AC2431"/>
                </a:solidFill>
              </a:rPr>
              <a:t>वह</a:t>
            </a:r>
            <a:r>
              <a:rPr lang="en-US" sz="1400" dirty="0">
                <a:solidFill>
                  <a:srgbClr val="AC2431"/>
                </a:solidFill>
              </a:rPr>
              <a:t> </a:t>
            </a:r>
            <a:r>
              <a:rPr lang="en-US" sz="1400" dirty="0" err="1">
                <a:solidFill>
                  <a:srgbClr val="AC2431"/>
                </a:solidFill>
              </a:rPr>
              <a:t>दिन</a:t>
            </a:r>
            <a:r>
              <a:rPr lang="en-US" sz="1400" dirty="0">
                <a:solidFill>
                  <a:srgbClr val="AC2431"/>
                </a:solidFill>
              </a:rPr>
              <a:t> </a:t>
            </a:r>
            <a:r>
              <a:rPr lang="en-US" sz="1400" dirty="0" err="1">
                <a:solidFill>
                  <a:srgbClr val="AC2431"/>
                </a:solidFill>
              </a:rPr>
              <a:t>दूर</a:t>
            </a:r>
            <a:r>
              <a:rPr lang="en-US" sz="1400" dirty="0">
                <a:solidFill>
                  <a:srgbClr val="AC2431"/>
                </a:solidFill>
              </a:rPr>
              <a:t> </a:t>
            </a:r>
            <a:r>
              <a:rPr lang="en-US" sz="1400" dirty="0" err="1">
                <a:solidFill>
                  <a:srgbClr val="AC2431"/>
                </a:solidFill>
              </a:rPr>
              <a:t>नहीं</a:t>
            </a:r>
            <a:r>
              <a:rPr lang="en-US" sz="1400" dirty="0">
                <a:solidFill>
                  <a:srgbClr val="AC2431"/>
                </a:solidFill>
              </a:rPr>
              <a:t> </a:t>
            </a:r>
            <a:r>
              <a:rPr lang="en-US" sz="1400" dirty="0" err="1">
                <a:solidFill>
                  <a:srgbClr val="AC2431"/>
                </a:solidFill>
              </a:rPr>
              <a:t>जब</a:t>
            </a:r>
            <a:r>
              <a:rPr lang="en-US" sz="1400" dirty="0">
                <a:solidFill>
                  <a:srgbClr val="AC2431"/>
                </a:solidFill>
              </a:rPr>
              <a:t> </a:t>
            </a:r>
            <a:r>
              <a:rPr lang="en-US" sz="1400" dirty="0" err="1">
                <a:solidFill>
                  <a:srgbClr val="AC2431"/>
                </a:solidFill>
              </a:rPr>
              <a:t>हिंदी</a:t>
            </a:r>
            <a:r>
              <a:rPr lang="en-US" sz="1400" dirty="0">
                <a:solidFill>
                  <a:srgbClr val="AC2431"/>
                </a:solidFill>
              </a:rPr>
              <a:t> </a:t>
            </a:r>
            <a:r>
              <a:rPr lang="en-US" sz="1400" dirty="0" err="1">
                <a:solidFill>
                  <a:srgbClr val="AC2431"/>
                </a:solidFill>
              </a:rPr>
              <a:t>राष्ट्रभाषा</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गौरव</a:t>
            </a:r>
            <a:r>
              <a:rPr lang="en-US" sz="1400" dirty="0">
                <a:solidFill>
                  <a:srgbClr val="AC2431"/>
                </a:solidFill>
              </a:rPr>
              <a:t> </a:t>
            </a:r>
            <a:r>
              <a:rPr lang="en-US" sz="1400" dirty="0" err="1">
                <a:solidFill>
                  <a:srgbClr val="AC2431"/>
                </a:solidFill>
              </a:rPr>
              <a:t>से</a:t>
            </a:r>
            <a:r>
              <a:rPr lang="en-US" sz="1400" dirty="0">
                <a:solidFill>
                  <a:srgbClr val="AC2431"/>
                </a:solidFill>
              </a:rPr>
              <a:t> </a:t>
            </a:r>
            <a:r>
              <a:rPr lang="en-US" sz="1400" dirty="0" err="1">
                <a:solidFill>
                  <a:srgbClr val="AC2431"/>
                </a:solidFill>
              </a:rPr>
              <a:t>सम्मानित</a:t>
            </a:r>
            <a:r>
              <a:rPr lang="en-US" sz="1400" dirty="0">
                <a:solidFill>
                  <a:srgbClr val="AC2431"/>
                </a:solidFill>
              </a:rPr>
              <a:t> </a:t>
            </a:r>
            <a:r>
              <a:rPr lang="en-US" sz="1400" dirty="0" err="1">
                <a:solidFill>
                  <a:srgbClr val="AC2431"/>
                </a:solidFill>
              </a:rPr>
              <a:t>होगी</a:t>
            </a:r>
            <a:r>
              <a:rPr lang="en-US" sz="1400" dirty="0">
                <a:solidFill>
                  <a:srgbClr val="AC2431"/>
                </a:solidFill>
              </a:rPr>
              <a:t> ।</a:t>
            </a:r>
            <a:r>
              <a:rPr lang="en-US" sz="1400" dirty="0" err="1">
                <a:solidFill>
                  <a:srgbClr val="AC2431"/>
                </a:solidFill>
              </a:rPr>
              <a:t>इस</a:t>
            </a:r>
            <a:r>
              <a:rPr lang="en-US" sz="1400" dirty="0">
                <a:solidFill>
                  <a:srgbClr val="AC2431"/>
                </a:solidFill>
              </a:rPr>
              <a:t> </a:t>
            </a:r>
            <a:r>
              <a:rPr lang="en-US" sz="1400" dirty="0" err="1">
                <a:solidFill>
                  <a:srgbClr val="AC2431"/>
                </a:solidFill>
              </a:rPr>
              <a:t>कार्यक्रम</a:t>
            </a:r>
            <a:r>
              <a:rPr lang="en-US" sz="1400" dirty="0">
                <a:solidFill>
                  <a:srgbClr val="AC2431"/>
                </a:solidFill>
              </a:rPr>
              <a:t> </a:t>
            </a:r>
            <a:r>
              <a:rPr lang="en-US" sz="1400" dirty="0" err="1">
                <a:solidFill>
                  <a:srgbClr val="AC2431"/>
                </a:solidFill>
              </a:rPr>
              <a:t>से</a:t>
            </a:r>
            <a:r>
              <a:rPr lang="en-US" sz="1400" dirty="0">
                <a:solidFill>
                  <a:srgbClr val="AC2431"/>
                </a:solidFill>
              </a:rPr>
              <a:t> </a:t>
            </a:r>
            <a:r>
              <a:rPr lang="en-US" sz="1400" dirty="0" err="1">
                <a:solidFill>
                  <a:srgbClr val="AC2431"/>
                </a:solidFill>
              </a:rPr>
              <a:t>जुड़े</a:t>
            </a:r>
            <a:r>
              <a:rPr lang="en-US" sz="1400" dirty="0">
                <a:solidFill>
                  <a:srgbClr val="AC2431"/>
                </a:solidFill>
              </a:rPr>
              <a:t> </a:t>
            </a:r>
            <a:r>
              <a:rPr lang="en-US" sz="1400" dirty="0" err="1">
                <a:solidFill>
                  <a:srgbClr val="AC2431"/>
                </a:solidFill>
              </a:rPr>
              <a:t>सभी</a:t>
            </a:r>
            <a:r>
              <a:rPr lang="en-US" sz="1400" dirty="0">
                <a:solidFill>
                  <a:srgbClr val="AC2431"/>
                </a:solidFill>
              </a:rPr>
              <a:t> </a:t>
            </a:r>
            <a:r>
              <a:rPr lang="en-US" sz="1400" dirty="0" err="1">
                <a:solidFill>
                  <a:srgbClr val="AC2431"/>
                </a:solidFill>
              </a:rPr>
              <a:t>सदस्यों</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हिंदी</a:t>
            </a:r>
            <a:r>
              <a:rPr lang="en-US" sz="1400" dirty="0">
                <a:solidFill>
                  <a:srgbClr val="AC2431"/>
                </a:solidFill>
              </a:rPr>
              <a:t> </a:t>
            </a:r>
            <a:r>
              <a:rPr lang="en-US" sz="1400" dirty="0" err="1">
                <a:solidFill>
                  <a:srgbClr val="AC2431"/>
                </a:solidFill>
              </a:rPr>
              <a:t>दिवस</a:t>
            </a:r>
            <a:r>
              <a:rPr lang="en-US" sz="1400" dirty="0">
                <a:solidFill>
                  <a:srgbClr val="AC2431"/>
                </a:solidFill>
              </a:rPr>
              <a:t> </a:t>
            </a:r>
            <a:r>
              <a:rPr lang="en-US" sz="1400" dirty="0" err="1">
                <a:solidFill>
                  <a:srgbClr val="AC2431"/>
                </a:solidFill>
              </a:rPr>
              <a:t>की</a:t>
            </a:r>
            <a:r>
              <a:rPr lang="en-US" sz="1400" dirty="0">
                <a:solidFill>
                  <a:srgbClr val="AC2431"/>
                </a:solidFill>
              </a:rPr>
              <a:t> </a:t>
            </a:r>
            <a:r>
              <a:rPr lang="en-US" sz="1400" dirty="0" err="1">
                <a:solidFill>
                  <a:srgbClr val="AC2431"/>
                </a:solidFill>
              </a:rPr>
              <a:t>ढेरों</a:t>
            </a:r>
            <a:r>
              <a:rPr lang="en-US" sz="1400" dirty="0">
                <a:solidFill>
                  <a:srgbClr val="AC2431"/>
                </a:solidFill>
              </a:rPr>
              <a:t> </a:t>
            </a:r>
            <a:r>
              <a:rPr lang="en-US" sz="1400" dirty="0" err="1">
                <a:solidFill>
                  <a:srgbClr val="AC2431"/>
                </a:solidFill>
              </a:rPr>
              <a:t>बधाइयां</a:t>
            </a:r>
            <a:r>
              <a:rPr lang="en-US" sz="1400" dirty="0">
                <a:solidFill>
                  <a:srgbClr val="AC2431"/>
                </a:solidFill>
              </a:rPr>
              <a:t> । </a:t>
            </a:r>
          </a:p>
          <a:p>
            <a:pPr algn="just"/>
            <a:endParaRPr lang="en-US" sz="1400" dirty="0">
              <a:solidFill>
                <a:srgbClr val="AC2431"/>
              </a:solidFill>
            </a:endParaRPr>
          </a:p>
        </p:txBody>
      </p:sp>
    </p:spTree>
    <p:extLst>
      <p:ext uri="{BB962C8B-B14F-4D97-AF65-F5344CB8AC3E}">
        <p14:creationId xmlns:p14="http://schemas.microsoft.com/office/powerpoint/2010/main" val="3301705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flower&#10;&#10;Description automatically generated">
            <a:extLst>
              <a:ext uri="{FF2B5EF4-FFF2-40B4-BE49-F238E27FC236}">
                <a16:creationId xmlns:a16="http://schemas.microsoft.com/office/drawing/2014/main" id="{98189036-83A6-4AF8-971A-567F9D3C0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38181" y="2387271"/>
            <a:ext cx="3354235" cy="6286500"/>
          </a:xfrm>
          <a:prstGeom prst="rect">
            <a:avLst/>
          </a:prstGeom>
        </p:spPr>
      </p:pic>
      <p:pic>
        <p:nvPicPr>
          <p:cNvPr id="3" name="Picture 2" descr="Hindi Diwas 2020 Par Speech, Essay, Nibandh, Bhashan, Poem, Kavita, Slogan,  Quotes, Shayari in Hindi for Students, Teachers: Speeches by famous  personalities on Hindi Diwas - Hindi Diwas 2020 Speech, Poems, Essay,">
            <a:extLst>
              <a:ext uri="{FF2B5EF4-FFF2-40B4-BE49-F238E27FC236}">
                <a16:creationId xmlns:a16="http://schemas.microsoft.com/office/drawing/2014/main" id="{D3912FFD-01C8-439E-BB56-196F02D7E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4" y="107950"/>
            <a:ext cx="1434416" cy="1171036"/>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8168881-CFED-4B13-B8DC-BAF423142828}"/>
              </a:ext>
            </a:extLst>
          </p:cNvPr>
          <p:cNvSpPr txBox="1"/>
          <p:nvPr/>
        </p:nvSpPr>
        <p:spPr>
          <a:xfrm>
            <a:off x="4184650" y="70136"/>
            <a:ext cx="2825750" cy="523220"/>
          </a:xfrm>
          <a:prstGeom prst="rect">
            <a:avLst/>
          </a:prstGeom>
          <a:solidFill>
            <a:srgbClr val="AC2431"/>
          </a:solidFill>
          <a:effectLst>
            <a:reflection blurRad="6350" stA="50000" endA="300" endPos="90000" dir="5400000" sy="-100000" algn="bl" rotWithShape="0"/>
          </a:effectLst>
        </p:spPr>
        <p:txBody>
          <a:bodyPr wrap="square">
            <a:spAutoFit/>
          </a:bodyPr>
          <a:lstStyle/>
          <a:p>
            <a:r>
              <a:rPr lang="hi-IN" sz="2800" b="1" i="0" dirty="0">
                <a:solidFill>
                  <a:schemeClr val="bg1"/>
                </a:solidFill>
                <a:effectLst/>
                <a:latin typeface="arial" panose="020B0604020202020204" pitchFamily="34" charset="0"/>
              </a:rPr>
              <a:t>विश्व हिन्दी दिवस</a:t>
            </a:r>
            <a:endParaRPr lang="en-US" sz="2800" b="1" dirty="0">
              <a:solidFill>
                <a:schemeClr val="bg1"/>
              </a:solidFill>
            </a:endParaRPr>
          </a:p>
        </p:txBody>
      </p:sp>
      <p:pic>
        <p:nvPicPr>
          <p:cNvPr id="7" name="Picture 6" descr="A picture containing girl, child, sitting, table&#10;&#10;Description automatically generated">
            <a:extLst>
              <a:ext uri="{FF2B5EF4-FFF2-40B4-BE49-F238E27FC236}">
                <a16:creationId xmlns:a16="http://schemas.microsoft.com/office/drawing/2014/main" id="{FCDE975A-CF97-4A3E-86AE-39E2FD1CDDA2}"/>
              </a:ext>
            </a:extLst>
          </p:cNvPr>
          <p:cNvPicPr>
            <a:picLocks noChangeAspect="1"/>
          </p:cNvPicPr>
          <p:nvPr/>
        </p:nvPicPr>
        <p:blipFill rotWithShape="1">
          <a:blip r:embed="rId4">
            <a:extLst>
              <a:ext uri="{28A0092B-C50C-407E-A947-70E740481C1C}">
                <a14:useLocalDpi xmlns:a14="http://schemas.microsoft.com/office/drawing/2010/main" val="0"/>
              </a:ext>
            </a:extLst>
          </a:blip>
          <a:srcRect t="21965" b="14005"/>
          <a:stretch/>
        </p:blipFill>
        <p:spPr>
          <a:xfrm>
            <a:off x="4037287" y="4507204"/>
            <a:ext cx="2962884" cy="3058312"/>
          </a:xfrm>
          <a:prstGeom prst="ellipse">
            <a:avLst/>
          </a:prstGeom>
          <a:solidFill>
            <a:srgbClr val="DB7382"/>
          </a:solidFill>
          <a:ln w="190500" cap="rnd">
            <a:solidFill>
              <a:srgbClr val="E3396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5" name="Picture 14" descr="A hand holding a person posing for a picture&#10;&#10;Description automatically generated">
            <a:extLst>
              <a:ext uri="{FF2B5EF4-FFF2-40B4-BE49-F238E27FC236}">
                <a16:creationId xmlns:a16="http://schemas.microsoft.com/office/drawing/2014/main" id="{AEB312FF-3051-4B28-87A8-472C85F40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258" y="1156307"/>
            <a:ext cx="2753474" cy="2461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descr="A person posing for the camera&#10;&#10;Description automatically generated">
            <a:extLst>
              <a:ext uri="{FF2B5EF4-FFF2-40B4-BE49-F238E27FC236}">
                <a16:creationId xmlns:a16="http://schemas.microsoft.com/office/drawing/2014/main" id="{982E8857-F6D1-4676-BB4F-209E1BA818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1184" y="1278986"/>
            <a:ext cx="2831837" cy="2596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descr="A close up of text on a white background&#10;&#10;Description automatically generated">
            <a:extLst>
              <a:ext uri="{FF2B5EF4-FFF2-40B4-BE49-F238E27FC236}">
                <a16:creationId xmlns:a16="http://schemas.microsoft.com/office/drawing/2014/main" id="{BB20AE78-59F2-4B70-B1BD-812BA62BEAB7}"/>
              </a:ext>
            </a:extLst>
          </p:cNvPr>
          <p:cNvPicPr>
            <a:picLocks noChangeAspect="1"/>
          </p:cNvPicPr>
          <p:nvPr/>
        </p:nvPicPr>
        <p:blipFill rotWithShape="1">
          <a:blip r:embed="rId7">
            <a:extLst>
              <a:ext uri="{28A0092B-C50C-407E-A947-70E740481C1C}">
                <a14:useLocalDpi xmlns:a14="http://schemas.microsoft.com/office/drawing/2010/main" val="0"/>
              </a:ext>
            </a:extLst>
          </a:blip>
          <a:srcRect l="3622" t="9447" r="9364" b="13649"/>
          <a:stretch/>
        </p:blipFill>
        <p:spPr>
          <a:xfrm>
            <a:off x="1446350" y="4673377"/>
            <a:ext cx="2485444" cy="2584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descr="A person posing for the camera&#10;&#10;Description automatically generated">
            <a:extLst>
              <a:ext uri="{FF2B5EF4-FFF2-40B4-BE49-F238E27FC236}">
                <a16:creationId xmlns:a16="http://schemas.microsoft.com/office/drawing/2014/main" id="{615C9F34-7D8F-4800-AE73-4C1C60B35C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9655" y="8246326"/>
            <a:ext cx="2962884" cy="2858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descr="A picture containing person, holding, clothing, person&#10;&#10;Description automatically generated">
            <a:extLst>
              <a:ext uri="{FF2B5EF4-FFF2-40B4-BE49-F238E27FC236}">
                <a16:creationId xmlns:a16="http://schemas.microsoft.com/office/drawing/2014/main" id="{CEAB03A7-5C75-41E0-98C0-C07FC126DD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7629" y="4303855"/>
            <a:ext cx="2578103" cy="2703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descr="A picture containing curtain, shirt&#10;&#10;Description automatically generated">
            <a:extLst>
              <a:ext uri="{FF2B5EF4-FFF2-40B4-BE49-F238E27FC236}">
                <a16:creationId xmlns:a16="http://schemas.microsoft.com/office/drawing/2014/main" id="{8B4A7CC9-7C98-487A-B75D-0FFE0765DC5F}"/>
              </a:ext>
            </a:extLst>
          </p:cNvPr>
          <p:cNvPicPr>
            <a:picLocks noChangeAspect="1"/>
          </p:cNvPicPr>
          <p:nvPr/>
        </p:nvPicPr>
        <p:blipFill rotWithShape="1">
          <a:blip r:embed="rId10">
            <a:extLst>
              <a:ext uri="{28A0092B-C50C-407E-A947-70E740481C1C}">
                <a14:useLocalDpi xmlns:a14="http://schemas.microsoft.com/office/drawing/2010/main" val="0"/>
              </a:ext>
            </a:extLst>
          </a:blip>
          <a:srcRect t="13048"/>
          <a:stretch/>
        </p:blipFill>
        <p:spPr>
          <a:xfrm>
            <a:off x="6952258" y="8272001"/>
            <a:ext cx="2839442" cy="2602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Tangled Star png by Vit0Zai on DeviantArt">
            <a:extLst>
              <a:ext uri="{FF2B5EF4-FFF2-40B4-BE49-F238E27FC236}">
                <a16:creationId xmlns:a16="http://schemas.microsoft.com/office/drawing/2014/main" id="{F3D47315-C2B4-404B-A779-4CE331012D16}"/>
              </a:ext>
            </a:extLst>
          </p:cNvPr>
          <p:cNvPicPr>
            <a:picLocks noChangeAspect="1" noChangeArrowheads="1"/>
          </p:cNvPicPr>
          <p:nvPr/>
        </p:nvPicPr>
        <p:blipFill>
          <a:blip r:embed="rId11">
            <a:alphaModFix amt="20000"/>
            <a:extLst>
              <a:ext uri="{BEBA8EAE-BF5A-486C-A8C5-ECC9F3942E4B}">
                <a14:imgProps xmlns:a14="http://schemas.microsoft.com/office/drawing/2010/main">
                  <a14:imgLayer r:embed="rId12">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70924" y="2935796"/>
            <a:ext cx="6709729" cy="6739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8192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D78E677F-6FE0-47DD-9471-81F3FD718721}"/>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954211" y="3442656"/>
            <a:ext cx="7394576" cy="74275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0CDF8E80-F9A1-4C12-9345-0D07DAA14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85" y="2323612"/>
            <a:ext cx="3305561" cy="6286500"/>
          </a:xfrm>
          <a:prstGeom prst="rect">
            <a:avLst/>
          </a:prstGeom>
        </p:spPr>
      </p:pic>
      <p:pic>
        <p:nvPicPr>
          <p:cNvPr id="7" name="Picture 6" descr="A person wearing a hat&#10;&#10;Description automatically generated">
            <a:extLst>
              <a:ext uri="{FF2B5EF4-FFF2-40B4-BE49-F238E27FC236}">
                <a16:creationId xmlns:a16="http://schemas.microsoft.com/office/drawing/2014/main" id="{49826B22-45B8-4520-9A6B-768A28F465B6}"/>
              </a:ext>
            </a:extLst>
          </p:cNvPr>
          <p:cNvPicPr>
            <a:picLocks noChangeAspect="1"/>
          </p:cNvPicPr>
          <p:nvPr/>
        </p:nvPicPr>
        <p:blipFill rotWithShape="1">
          <a:blip r:embed="rId5">
            <a:extLst>
              <a:ext uri="{28A0092B-C50C-407E-A947-70E740481C1C}">
                <a14:useLocalDpi xmlns:a14="http://schemas.microsoft.com/office/drawing/2010/main" val="0"/>
              </a:ext>
            </a:extLst>
          </a:blip>
          <a:srcRect l="27128" r="26102"/>
          <a:stretch/>
        </p:blipFill>
        <p:spPr>
          <a:xfrm>
            <a:off x="4264552" y="1479550"/>
            <a:ext cx="2895600" cy="2533650"/>
          </a:xfrm>
          <a:prstGeom prst="ellipse">
            <a:avLst/>
          </a:prstGeom>
          <a:ln>
            <a:noFill/>
          </a:ln>
          <a:effectLst>
            <a:softEdge rad="112500"/>
          </a:effectLst>
        </p:spPr>
      </p:pic>
      <p:sp>
        <p:nvSpPr>
          <p:cNvPr id="11" name="TextBox 10">
            <a:extLst>
              <a:ext uri="{FF2B5EF4-FFF2-40B4-BE49-F238E27FC236}">
                <a16:creationId xmlns:a16="http://schemas.microsoft.com/office/drawing/2014/main" id="{0593D148-71F7-4FBD-B6DB-EE6414D43339}"/>
              </a:ext>
            </a:extLst>
          </p:cNvPr>
          <p:cNvSpPr txBox="1"/>
          <p:nvPr/>
        </p:nvSpPr>
        <p:spPr>
          <a:xfrm>
            <a:off x="3693052" y="167173"/>
            <a:ext cx="4038600" cy="769441"/>
          </a:xfrm>
          <a:prstGeom prst="rect">
            <a:avLst/>
          </a:prstGeom>
          <a:solidFill>
            <a:srgbClr val="AC2431"/>
          </a:solidFill>
          <a:effectLst>
            <a:reflection blurRad="6350" stA="50000" endA="300" endPos="90000" dir="5400000" sy="-100000" algn="bl" rotWithShape="0"/>
          </a:effectLst>
        </p:spPr>
        <p:txBody>
          <a:bodyPr wrap="square">
            <a:spAutoFit/>
          </a:bodyPr>
          <a:lstStyle/>
          <a:p>
            <a:pPr algn="l"/>
            <a:r>
              <a:rPr lang="hi-IN" sz="4400" b="0" i="0" dirty="0">
                <a:solidFill>
                  <a:schemeClr val="bg1"/>
                </a:solidFill>
                <a:effectLst/>
                <a:cs typeface="Linux Libertine"/>
              </a:rPr>
              <a:t>अभियन्ता दिवस</a:t>
            </a:r>
          </a:p>
        </p:txBody>
      </p:sp>
      <p:pic>
        <p:nvPicPr>
          <p:cNvPr id="14340" name="Picture 4" descr="Happy Engineers Day 2020 : Quotes, Wishes, WhatsApp Status">
            <a:extLst>
              <a:ext uri="{FF2B5EF4-FFF2-40B4-BE49-F238E27FC236}">
                <a16:creationId xmlns:a16="http://schemas.microsoft.com/office/drawing/2014/main" id="{F4C9E2EA-6E06-4C2D-ACF8-C7EFEAA998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776"/>
            <a:ext cx="1428750" cy="1383999"/>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926A237-E6DC-4A65-8362-0DCA5D5DDFC9}"/>
              </a:ext>
            </a:extLst>
          </p:cNvPr>
          <p:cNvSpPr txBox="1"/>
          <p:nvPr/>
        </p:nvSpPr>
        <p:spPr>
          <a:xfrm>
            <a:off x="1473200" y="4202649"/>
            <a:ext cx="8229600" cy="7602081"/>
          </a:xfrm>
          <a:prstGeom prst="rect">
            <a:avLst/>
          </a:prstGeom>
          <a:noFill/>
        </p:spPr>
        <p:txBody>
          <a:bodyPr wrap="square">
            <a:spAutoFit/>
          </a:bodyPr>
          <a:lstStyle/>
          <a:p>
            <a:pPr algn="ctr"/>
            <a:r>
              <a:rPr lang="en-US" sz="2000" b="1" u="sng" dirty="0" err="1">
                <a:solidFill>
                  <a:srgbClr val="AC2431"/>
                </a:solidFill>
              </a:rPr>
              <a:t>अभियंता</a:t>
            </a:r>
            <a:r>
              <a:rPr lang="en-US" sz="2000" b="1" u="sng" dirty="0">
                <a:solidFill>
                  <a:srgbClr val="AC2431"/>
                </a:solidFill>
              </a:rPr>
              <a:t> </a:t>
            </a:r>
            <a:r>
              <a:rPr lang="en-US" sz="2000" b="1" u="sng" dirty="0" err="1">
                <a:solidFill>
                  <a:srgbClr val="AC2431"/>
                </a:solidFill>
              </a:rPr>
              <a:t>दिवस</a:t>
            </a:r>
            <a:r>
              <a:rPr lang="en-US" sz="2000" b="1" u="sng" dirty="0">
                <a:solidFill>
                  <a:srgbClr val="AC2431"/>
                </a:solidFill>
              </a:rPr>
              <a:t> </a:t>
            </a:r>
            <a:r>
              <a:rPr lang="en-US" sz="2000" b="1" u="sng" dirty="0" err="1">
                <a:solidFill>
                  <a:srgbClr val="AC2431"/>
                </a:solidFill>
              </a:rPr>
              <a:t>विशेष</a:t>
            </a:r>
            <a:r>
              <a:rPr lang="en-US" sz="2000" b="1" u="sng" dirty="0">
                <a:solidFill>
                  <a:srgbClr val="AC2431"/>
                </a:solidFill>
              </a:rPr>
              <a:t> </a:t>
            </a:r>
          </a:p>
          <a:p>
            <a:pPr algn="ctr"/>
            <a:endParaRPr lang="en-US" b="1" u="sng" dirty="0">
              <a:solidFill>
                <a:srgbClr val="AC2431"/>
              </a:solidFill>
            </a:endParaRPr>
          </a:p>
          <a:p>
            <a:pPr algn="just"/>
            <a:r>
              <a:rPr lang="en-US" dirty="0">
                <a:solidFill>
                  <a:srgbClr val="AC2431"/>
                </a:solidFill>
              </a:rPr>
              <a:t>15 </a:t>
            </a:r>
            <a:r>
              <a:rPr lang="en-US" dirty="0" err="1">
                <a:solidFill>
                  <a:srgbClr val="AC2431"/>
                </a:solidFill>
              </a:rPr>
              <a:t>सितम्बरब्रिटेन</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एक</a:t>
            </a:r>
            <a:r>
              <a:rPr lang="en-US" dirty="0">
                <a:solidFill>
                  <a:srgbClr val="AC2431"/>
                </a:solidFill>
              </a:rPr>
              <a:t> </a:t>
            </a:r>
            <a:r>
              <a:rPr lang="en-US" dirty="0" err="1">
                <a:solidFill>
                  <a:srgbClr val="AC2431"/>
                </a:solidFill>
              </a:rPr>
              <a:t>ट्रेन</a:t>
            </a:r>
            <a:r>
              <a:rPr lang="en-US" dirty="0">
                <a:solidFill>
                  <a:srgbClr val="AC2431"/>
                </a:solidFill>
              </a:rPr>
              <a:t> </a:t>
            </a:r>
            <a:r>
              <a:rPr lang="en-US" dirty="0" err="1">
                <a:solidFill>
                  <a:srgbClr val="AC2431"/>
                </a:solidFill>
              </a:rPr>
              <a:t>तेज</a:t>
            </a:r>
            <a:r>
              <a:rPr lang="en-US" dirty="0">
                <a:solidFill>
                  <a:srgbClr val="AC2431"/>
                </a:solidFill>
              </a:rPr>
              <a:t> </a:t>
            </a:r>
            <a:r>
              <a:rPr lang="en-US" dirty="0" err="1">
                <a:solidFill>
                  <a:srgbClr val="AC2431"/>
                </a:solidFill>
              </a:rPr>
              <a:t>गति</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गाड़ी</a:t>
            </a:r>
            <a:r>
              <a:rPr lang="en-US" dirty="0">
                <a:solidFill>
                  <a:srgbClr val="AC2431"/>
                </a:solidFill>
              </a:rPr>
              <a:t> </a:t>
            </a:r>
            <a:r>
              <a:rPr lang="en-US" dirty="0" err="1">
                <a:solidFill>
                  <a:srgbClr val="AC2431"/>
                </a:solidFill>
              </a:rPr>
              <a:t>जा</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ट्रेन</a:t>
            </a:r>
            <a:r>
              <a:rPr lang="en-US" dirty="0">
                <a:solidFill>
                  <a:srgbClr val="AC2431"/>
                </a:solidFill>
              </a:rPr>
              <a:t> </a:t>
            </a:r>
            <a:r>
              <a:rPr lang="en-US" dirty="0" err="1">
                <a:solidFill>
                  <a:srgbClr val="AC2431"/>
                </a:solidFill>
              </a:rPr>
              <a:t>अंग्रेजों</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खचाखच</a:t>
            </a:r>
            <a:r>
              <a:rPr lang="en-US" dirty="0">
                <a:solidFill>
                  <a:srgbClr val="AC2431"/>
                </a:solidFill>
              </a:rPr>
              <a:t> </a:t>
            </a:r>
            <a:r>
              <a:rPr lang="en-US" dirty="0" err="1">
                <a:solidFill>
                  <a:srgbClr val="AC2431"/>
                </a:solidFill>
              </a:rPr>
              <a:t>भरी</a:t>
            </a:r>
            <a:r>
              <a:rPr lang="en-US" dirty="0">
                <a:solidFill>
                  <a:srgbClr val="AC2431"/>
                </a:solidFill>
              </a:rPr>
              <a:t> </a:t>
            </a:r>
            <a:r>
              <a:rPr lang="en-US" dirty="0" err="1">
                <a:solidFill>
                  <a:srgbClr val="AC2431"/>
                </a:solidFill>
              </a:rPr>
              <a:t>हुई</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अंग्रेजों</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भरे</a:t>
            </a:r>
            <a:r>
              <a:rPr lang="en-US" dirty="0">
                <a:solidFill>
                  <a:srgbClr val="AC2431"/>
                </a:solidFill>
              </a:rPr>
              <a:t> </a:t>
            </a:r>
            <a:r>
              <a:rPr lang="en-US" dirty="0" err="1">
                <a:solidFill>
                  <a:srgbClr val="AC2431"/>
                </a:solidFill>
              </a:rPr>
              <a:t>उस</a:t>
            </a:r>
            <a:r>
              <a:rPr lang="en-US" dirty="0">
                <a:solidFill>
                  <a:srgbClr val="AC2431"/>
                </a:solidFill>
              </a:rPr>
              <a:t> </a:t>
            </a:r>
            <a:r>
              <a:rPr lang="en-US" dirty="0" err="1">
                <a:solidFill>
                  <a:srgbClr val="AC2431"/>
                </a:solidFill>
              </a:rPr>
              <a:t>डिब्बे</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एक</a:t>
            </a:r>
            <a:r>
              <a:rPr lang="en-US" dirty="0">
                <a:solidFill>
                  <a:srgbClr val="AC2431"/>
                </a:solidFill>
              </a:rPr>
              <a:t> </a:t>
            </a:r>
            <a:r>
              <a:rPr lang="en-US" dirty="0" err="1">
                <a:solidFill>
                  <a:srgbClr val="AC2431"/>
                </a:solidFill>
              </a:rPr>
              <a:t>भारतीय</a:t>
            </a:r>
            <a:r>
              <a:rPr lang="en-US" dirty="0">
                <a:solidFill>
                  <a:srgbClr val="AC2431"/>
                </a:solidFill>
              </a:rPr>
              <a:t> भी </a:t>
            </a:r>
            <a:r>
              <a:rPr lang="en-US" dirty="0" err="1">
                <a:solidFill>
                  <a:srgbClr val="AC2431"/>
                </a:solidFill>
              </a:rPr>
              <a:t>बैठा</a:t>
            </a:r>
            <a:r>
              <a:rPr lang="en-US" dirty="0">
                <a:solidFill>
                  <a:srgbClr val="AC2431"/>
                </a:solidFill>
              </a:rPr>
              <a:t> </a:t>
            </a:r>
            <a:r>
              <a:rPr lang="en-US" dirty="0" err="1">
                <a:solidFill>
                  <a:srgbClr val="AC2431"/>
                </a:solidFill>
              </a:rPr>
              <a:t>हुआ</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वह</a:t>
            </a:r>
            <a:r>
              <a:rPr lang="en-US" dirty="0">
                <a:solidFill>
                  <a:srgbClr val="AC2431"/>
                </a:solidFill>
              </a:rPr>
              <a:t> </a:t>
            </a:r>
            <a:r>
              <a:rPr lang="en-US" dirty="0" err="1">
                <a:solidFill>
                  <a:srgbClr val="AC2431"/>
                </a:solidFill>
              </a:rPr>
              <a:t>शांत</a:t>
            </a:r>
            <a:r>
              <a:rPr lang="en-US" dirty="0">
                <a:solidFill>
                  <a:srgbClr val="AC2431"/>
                </a:solidFill>
              </a:rPr>
              <a:t> </a:t>
            </a:r>
            <a:r>
              <a:rPr lang="en-US" dirty="0" err="1">
                <a:solidFill>
                  <a:srgbClr val="AC2431"/>
                </a:solidFill>
              </a:rPr>
              <a:t>गंभीर</a:t>
            </a:r>
            <a:r>
              <a:rPr lang="en-US" dirty="0">
                <a:solidFill>
                  <a:srgbClr val="AC2431"/>
                </a:solidFill>
              </a:rPr>
              <a:t> </a:t>
            </a:r>
            <a:r>
              <a:rPr lang="en-US" dirty="0" err="1">
                <a:solidFill>
                  <a:srgbClr val="AC2431"/>
                </a:solidFill>
              </a:rPr>
              <a:t>भाव</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बैठा</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मानो</a:t>
            </a:r>
            <a:r>
              <a:rPr lang="en-US" dirty="0">
                <a:solidFill>
                  <a:srgbClr val="AC2431"/>
                </a:solidFill>
              </a:rPr>
              <a:t> </a:t>
            </a:r>
            <a:r>
              <a:rPr lang="en-US" dirty="0" err="1">
                <a:solidFill>
                  <a:srgbClr val="AC2431"/>
                </a:solidFill>
              </a:rPr>
              <a:t>किसी</a:t>
            </a:r>
            <a:r>
              <a:rPr lang="en-US" dirty="0">
                <a:solidFill>
                  <a:srgbClr val="AC2431"/>
                </a:solidFill>
              </a:rPr>
              <a:t> </a:t>
            </a:r>
            <a:r>
              <a:rPr lang="en-US" dirty="0" err="1">
                <a:solidFill>
                  <a:srgbClr val="AC2431"/>
                </a:solidFill>
              </a:rPr>
              <a:t>उधेड़बुन</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लगा</a:t>
            </a:r>
            <a:r>
              <a:rPr lang="en-US" dirty="0">
                <a:solidFill>
                  <a:srgbClr val="AC2431"/>
                </a:solidFill>
              </a:rPr>
              <a:t> </a:t>
            </a:r>
            <a:r>
              <a:rPr lang="en-US" dirty="0" err="1">
                <a:solidFill>
                  <a:srgbClr val="AC2431"/>
                </a:solidFill>
              </a:rPr>
              <a:t>हुआ</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उस</a:t>
            </a:r>
            <a:r>
              <a:rPr lang="en-US" dirty="0">
                <a:solidFill>
                  <a:srgbClr val="AC2431"/>
                </a:solidFill>
              </a:rPr>
              <a:t> </a:t>
            </a:r>
            <a:r>
              <a:rPr lang="en-US" dirty="0" err="1">
                <a:solidFill>
                  <a:srgbClr val="AC2431"/>
                </a:solidFill>
              </a:rPr>
              <a:t>डिब्बे</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भारतीय</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बैठना</a:t>
            </a:r>
            <a:r>
              <a:rPr lang="en-US" dirty="0">
                <a:solidFill>
                  <a:srgbClr val="AC2431"/>
                </a:solidFill>
              </a:rPr>
              <a:t> </a:t>
            </a:r>
            <a:r>
              <a:rPr lang="en-US" dirty="0" err="1">
                <a:solidFill>
                  <a:srgbClr val="AC2431"/>
                </a:solidFill>
              </a:rPr>
              <a:t>अंग्रेजों</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खटक</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था।उनका</a:t>
            </a:r>
            <a:r>
              <a:rPr lang="en-US" dirty="0">
                <a:solidFill>
                  <a:srgbClr val="AC2431"/>
                </a:solidFill>
              </a:rPr>
              <a:t> </a:t>
            </a:r>
            <a:r>
              <a:rPr lang="en-US" dirty="0" err="1">
                <a:solidFill>
                  <a:srgbClr val="AC2431"/>
                </a:solidFill>
              </a:rPr>
              <a:t>पूरा</a:t>
            </a:r>
            <a:r>
              <a:rPr lang="en-US" dirty="0">
                <a:solidFill>
                  <a:srgbClr val="AC2431"/>
                </a:solidFill>
              </a:rPr>
              <a:t> </a:t>
            </a:r>
            <a:r>
              <a:rPr lang="en-US" dirty="0" err="1">
                <a:solidFill>
                  <a:srgbClr val="AC2431"/>
                </a:solidFill>
              </a:rPr>
              <a:t>समूह</a:t>
            </a:r>
            <a:r>
              <a:rPr lang="en-US" dirty="0">
                <a:solidFill>
                  <a:srgbClr val="AC2431"/>
                </a:solidFill>
              </a:rPr>
              <a:t> </a:t>
            </a:r>
            <a:r>
              <a:rPr lang="en-US" dirty="0" err="1">
                <a:solidFill>
                  <a:srgbClr val="AC2431"/>
                </a:solidFill>
              </a:rPr>
              <a:t>उस</a:t>
            </a:r>
            <a:r>
              <a:rPr lang="en-US" dirty="0">
                <a:solidFill>
                  <a:srgbClr val="AC2431"/>
                </a:solidFill>
              </a:rPr>
              <a:t> </a:t>
            </a:r>
            <a:r>
              <a:rPr lang="en-US" dirty="0" err="1">
                <a:solidFill>
                  <a:srgbClr val="AC2431"/>
                </a:solidFill>
              </a:rPr>
              <a:t>भारतीय</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उपहास</a:t>
            </a:r>
            <a:r>
              <a:rPr lang="en-US" dirty="0">
                <a:solidFill>
                  <a:srgbClr val="AC2431"/>
                </a:solidFill>
              </a:rPr>
              <a:t> </a:t>
            </a:r>
            <a:r>
              <a:rPr lang="en-US" dirty="0" err="1">
                <a:solidFill>
                  <a:srgbClr val="AC2431"/>
                </a:solidFill>
              </a:rPr>
              <a:t>और</a:t>
            </a:r>
            <a:r>
              <a:rPr lang="en-US" dirty="0">
                <a:solidFill>
                  <a:srgbClr val="AC2431"/>
                </a:solidFill>
              </a:rPr>
              <a:t> </a:t>
            </a:r>
            <a:r>
              <a:rPr lang="en-US" dirty="0" err="1">
                <a:solidFill>
                  <a:srgbClr val="AC2431"/>
                </a:solidFill>
              </a:rPr>
              <a:t>अपमान</a:t>
            </a:r>
            <a:r>
              <a:rPr lang="en-US" dirty="0">
                <a:solidFill>
                  <a:srgbClr val="AC2431"/>
                </a:solidFill>
              </a:rPr>
              <a:t> </a:t>
            </a:r>
            <a:r>
              <a:rPr lang="en-US" dirty="0" err="1">
                <a:solidFill>
                  <a:srgbClr val="AC2431"/>
                </a:solidFill>
              </a:rPr>
              <a:t>ट्रेन</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गति</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किए</a:t>
            </a:r>
            <a:r>
              <a:rPr lang="en-US" dirty="0">
                <a:solidFill>
                  <a:srgbClr val="AC2431"/>
                </a:solidFill>
              </a:rPr>
              <a:t> </a:t>
            </a:r>
            <a:r>
              <a:rPr lang="en-US" dirty="0" err="1">
                <a:solidFill>
                  <a:srgbClr val="AC2431"/>
                </a:solidFill>
              </a:rPr>
              <a:t>जा</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था।तभी</a:t>
            </a:r>
            <a:r>
              <a:rPr lang="en-US" dirty="0">
                <a:solidFill>
                  <a:srgbClr val="AC2431"/>
                </a:solidFill>
              </a:rPr>
              <a:t> </a:t>
            </a:r>
            <a:r>
              <a:rPr lang="en-US" dirty="0" err="1">
                <a:solidFill>
                  <a:srgbClr val="AC2431"/>
                </a:solidFill>
              </a:rPr>
              <a:t>एकाएक</a:t>
            </a:r>
            <a:r>
              <a:rPr lang="en-US" dirty="0">
                <a:solidFill>
                  <a:srgbClr val="AC2431"/>
                </a:solidFill>
              </a:rPr>
              <a:t> </a:t>
            </a:r>
            <a:r>
              <a:rPr lang="en-US" dirty="0" err="1">
                <a:solidFill>
                  <a:srgbClr val="AC2431"/>
                </a:solidFill>
              </a:rPr>
              <a:t>वह</a:t>
            </a:r>
            <a:r>
              <a:rPr lang="en-US" dirty="0">
                <a:solidFill>
                  <a:srgbClr val="AC2431"/>
                </a:solidFill>
              </a:rPr>
              <a:t> </a:t>
            </a:r>
            <a:r>
              <a:rPr lang="en-US" dirty="0" err="1">
                <a:solidFill>
                  <a:srgbClr val="AC2431"/>
                </a:solidFill>
              </a:rPr>
              <a:t>शख्स</a:t>
            </a:r>
            <a:r>
              <a:rPr lang="en-US" dirty="0">
                <a:solidFill>
                  <a:srgbClr val="AC2431"/>
                </a:solidFill>
              </a:rPr>
              <a:t> </a:t>
            </a:r>
            <a:r>
              <a:rPr lang="en-US" dirty="0" err="1">
                <a:solidFill>
                  <a:srgbClr val="AC2431"/>
                </a:solidFill>
              </a:rPr>
              <a:t>सीट</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उठा</a:t>
            </a:r>
            <a:r>
              <a:rPr lang="en-US" dirty="0">
                <a:solidFill>
                  <a:srgbClr val="AC2431"/>
                </a:solidFill>
              </a:rPr>
              <a:t> </a:t>
            </a:r>
            <a:r>
              <a:rPr lang="en-US" dirty="0" err="1">
                <a:solidFill>
                  <a:srgbClr val="AC2431"/>
                </a:solidFill>
              </a:rPr>
              <a:t>और</a:t>
            </a:r>
            <a:r>
              <a:rPr lang="en-US" dirty="0">
                <a:solidFill>
                  <a:srgbClr val="AC2431"/>
                </a:solidFill>
              </a:rPr>
              <a:t> </a:t>
            </a:r>
            <a:r>
              <a:rPr lang="en-US" dirty="0" err="1">
                <a:solidFill>
                  <a:srgbClr val="AC2431"/>
                </a:solidFill>
              </a:rPr>
              <a:t>जोर</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चिल्लाया</a:t>
            </a:r>
            <a:r>
              <a:rPr lang="en-US" dirty="0">
                <a:solidFill>
                  <a:srgbClr val="AC2431"/>
                </a:solidFill>
              </a:rPr>
              <a:t>,"</a:t>
            </a:r>
            <a:r>
              <a:rPr lang="en-US" dirty="0" err="1">
                <a:solidFill>
                  <a:srgbClr val="AC2431"/>
                </a:solidFill>
              </a:rPr>
              <a:t>ट्रेन</a:t>
            </a:r>
            <a:r>
              <a:rPr lang="en-US" dirty="0">
                <a:solidFill>
                  <a:srgbClr val="AC2431"/>
                </a:solidFill>
              </a:rPr>
              <a:t> </a:t>
            </a:r>
            <a:r>
              <a:rPr lang="en-US" dirty="0" err="1">
                <a:solidFill>
                  <a:srgbClr val="AC2431"/>
                </a:solidFill>
              </a:rPr>
              <a:t>रोको</a:t>
            </a:r>
            <a:r>
              <a:rPr lang="en-US" dirty="0">
                <a:solidFill>
                  <a:srgbClr val="AC2431"/>
                </a:solidFill>
              </a:rPr>
              <a:t> “!</a:t>
            </a:r>
            <a:r>
              <a:rPr lang="en-US" dirty="0" err="1">
                <a:solidFill>
                  <a:srgbClr val="AC2431"/>
                </a:solidFill>
              </a:rPr>
              <a:t>कोई</a:t>
            </a:r>
            <a:r>
              <a:rPr lang="en-US" dirty="0">
                <a:solidFill>
                  <a:srgbClr val="AC2431"/>
                </a:solidFill>
              </a:rPr>
              <a:t> </a:t>
            </a:r>
            <a:r>
              <a:rPr lang="en-US" dirty="0" err="1">
                <a:solidFill>
                  <a:srgbClr val="AC2431"/>
                </a:solidFill>
              </a:rPr>
              <a:t>कुछ</a:t>
            </a:r>
            <a:r>
              <a:rPr lang="en-US" dirty="0">
                <a:solidFill>
                  <a:srgbClr val="AC2431"/>
                </a:solidFill>
              </a:rPr>
              <a:t> </a:t>
            </a:r>
            <a:r>
              <a:rPr lang="en-US" dirty="0" err="1">
                <a:solidFill>
                  <a:srgbClr val="AC2431"/>
                </a:solidFill>
              </a:rPr>
              <a:t>समझ</a:t>
            </a:r>
            <a:r>
              <a:rPr lang="en-US" dirty="0">
                <a:solidFill>
                  <a:srgbClr val="AC2431"/>
                </a:solidFill>
              </a:rPr>
              <a:t> </a:t>
            </a:r>
            <a:r>
              <a:rPr lang="en-US" dirty="0" err="1">
                <a:solidFill>
                  <a:srgbClr val="AC2431"/>
                </a:solidFill>
              </a:rPr>
              <a:t>पाता</a:t>
            </a:r>
            <a:r>
              <a:rPr lang="en-US" dirty="0">
                <a:solidFill>
                  <a:srgbClr val="AC2431"/>
                </a:solidFill>
              </a:rPr>
              <a:t> ,</a:t>
            </a:r>
            <a:r>
              <a:rPr lang="en-US" dirty="0" err="1">
                <a:solidFill>
                  <a:srgbClr val="AC2431"/>
                </a:solidFill>
              </a:rPr>
              <a:t>इसके</a:t>
            </a:r>
            <a:r>
              <a:rPr lang="en-US" dirty="0">
                <a:solidFill>
                  <a:srgbClr val="AC2431"/>
                </a:solidFill>
              </a:rPr>
              <a:t> </a:t>
            </a:r>
            <a:r>
              <a:rPr lang="en-US" dirty="0" err="1">
                <a:solidFill>
                  <a:srgbClr val="AC2431"/>
                </a:solidFill>
              </a:rPr>
              <a:t>पूर्व</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उसने</a:t>
            </a:r>
            <a:r>
              <a:rPr lang="en-US" dirty="0">
                <a:solidFill>
                  <a:srgbClr val="AC2431"/>
                </a:solidFill>
              </a:rPr>
              <a:t> </a:t>
            </a:r>
            <a:r>
              <a:rPr lang="en-US" dirty="0" err="1">
                <a:solidFill>
                  <a:srgbClr val="AC2431"/>
                </a:solidFill>
              </a:rPr>
              <a:t>ट्रेन</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जंजीर</a:t>
            </a:r>
            <a:r>
              <a:rPr lang="en-US" dirty="0">
                <a:solidFill>
                  <a:srgbClr val="AC2431"/>
                </a:solidFill>
              </a:rPr>
              <a:t> </a:t>
            </a:r>
            <a:r>
              <a:rPr lang="en-US" dirty="0" err="1">
                <a:solidFill>
                  <a:srgbClr val="AC2431"/>
                </a:solidFill>
              </a:rPr>
              <a:t>खींच</a:t>
            </a:r>
            <a:r>
              <a:rPr lang="en-US" dirty="0">
                <a:solidFill>
                  <a:srgbClr val="AC2431"/>
                </a:solidFill>
              </a:rPr>
              <a:t> </a:t>
            </a:r>
            <a:r>
              <a:rPr lang="en-US" dirty="0" err="1">
                <a:solidFill>
                  <a:srgbClr val="AC2431"/>
                </a:solidFill>
              </a:rPr>
              <a:t>दी</a:t>
            </a:r>
            <a:r>
              <a:rPr lang="en-US" dirty="0">
                <a:solidFill>
                  <a:srgbClr val="AC2431"/>
                </a:solidFill>
              </a:rPr>
              <a:t>। </a:t>
            </a:r>
            <a:r>
              <a:rPr lang="en-US" dirty="0" err="1">
                <a:solidFill>
                  <a:srgbClr val="AC2431"/>
                </a:solidFill>
              </a:rPr>
              <a:t>ट्रेन</a:t>
            </a:r>
            <a:r>
              <a:rPr lang="en-US" dirty="0">
                <a:solidFill>
                  <a:srgbClr val="AC2431"/>
                </a:solidFill>
              </a:rPr>
              <a:t> </a:t>
            </a:r>
            <a:r>
              <a:rPr lang="en-US" dirty="0" err="1">
                <a:solidFill>
                  <a:srgbClr val="AC2431"/>
                </a:solidFill>
              </a:rPr>
              <a:t>रुक</a:t>
            </a:r>
            <a:r>
              <a:rPr lang="en-US" dirty="0">
                <a:solidFill>
                  <a:srgbClr val="AC2431"/>
                </a:solidFill>
              </a:rPr>
              <a:t> </a:t>
            </a:r>
            <a:r>
              <a:rPr lang="en-US" dirty="0" err="1">
                <a:solidFill>
                  <a:srgbClr val="AC2431"/>
                </a:solidFill>
              </a:rPr>
              <a:t>गई</a:t>
            </a:r>
            <a:r>
              <a:rPr lang="en-US" dirty="0">
                <a:solidFill>
                  <a:srgbClr val="AC2431"/>
                </a:solidFill>
              </a:rPr>
              <a:t>, </a:t>
            </a:r>
            <a:r>
              <a:rPr lang="en-US" dirty="0" err="1">
                <a:solidFill>
                  <a:srgbClr val="AC2431"/>
                </a:solidFill>
              </a:rPr>
              <a:t>अब</a:t>
            </a:r>
            <a:r>
              <a:rPr lang="en-US" dirty="0">
                <a:solidFill>
                  <a:srgbClr val="AC2431"/>
                </a:solidFill>
              </a:rPr>
              <a:t> </a:t>
            </a:r>
            <a:r>
              <a:rPr lang="en-US" dirty="0" err="1">
                <a:solidFill>
                  <a:srgbClr val="AC2431"/>
                </a:solidFill>
              </a:rPr>
              <a:t>तो</a:t>
            </a:r>
            <a:r>
              <a:rPr lang="en-US" dirty="0">
                <a:solidFill>
                  <a:srgbClr val="AC2431"/>
                </a:solidFill>
              </a:rPr>
              <a:t> </a:t>
            </a:r>
            <a:r>
              <a:rPr lang="en-US" dirty="0" err="1">
                <a:solidFill>
                  <a:srgbClr val="AC2431"/>
                </a:solidFill>
              </a:rPr>
              <a:t>जैसे</a:t>
            </a:r>
            <a:r>
              <a:rPr lang="en-US" dirty="0">
                <a:solidFill>
                  <a:srgbClr val="AC2431"/>
                </a:solidFill>
              </a:rPr>
              <a:t> </a:t>
            </a:r>
            <a:r>
              <a:rPr lang="en-US" dirty="0" err="1">
                <a:solidFill>
                  <a:srgbClr val="AC2431"/>
                </a:solidFill>
              </a:rPr>
              <a:t>अंग्रेजों</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गुस्सा</a:t>
            </a:r>
            <a:r>
              <a:rPr lang="en-US" dirty="0">
                <a:solidFill>
                  <a:srgbClr val="AC2431"/>
                </a:solidFill>
              </a:rPr>
              <a:t> </a:t>
            </a:r>
            <a:r>
              <a:rPr lang="en-US" dirty="0" err="1">
                <a:solidFill>
                  <a:srgbClr val="AC2431"/>
                </a:solidFill>
              </a:rPr>
              <a:t>फूट</a:t>
            </a:r>
            <a:r>
              <a:rPr lang="en-US" dirty="0">
                <a:solidFill>
                  <a:srgbClr val="AC2431"/>
                </a:solidFill>
              </a:rPr>
              <a:t> </a:t>
            </a:r>
            <a:r>
              <a:rPr lang="en-US" dirty="0" err="1">
                <a:solidFill>
                  <a:srgbClr val="AC2431"/>
                </a:solidFill>
              </a:rPr>
              <a:t>पड़ा</a:t>
            </a:r>
            <a:r>
              <a:rPr lang="en-US" dirty="0">
                <a:solidFill>
                  <a:srgbClr val="AC2431"/>
                </a:solidFill>
              </a:rPr>
              <a:t> </a:t>
            </a:r>
            <a:r>
              <a:rPr lang="en-US" dirty="0" err="1">
                <a:solidFill>
                  <a:srgbClr val="AC2431"/>
                </a:solidFill>
              </a:rPr>
              <a:t>सभी</a:t>
            </a:r>
            <a:r>
              <a:rPr lang="en-US" dirty="0">
                <a:solidFill>
                  <a:srgbClr val="AC2431"/>
                </a:solidFill>
              </a:rPr>
              <a:t> </a:t>
            </a:r>
            <a:r>
              <a:rPr lang="en-US" dirty="0" err="1">
                <a:solidFill>
                  <a:srgbClr val="AC2431"/>
                </a:solidFill>
              </a:rPr>
              <a:t>उसको</a:t>
            </a:r>
            <a:r>
              <a:rPr lang="en-US" dirty="0">
                <a:solidFill>
                  <a:srgbClr val="AC2431"/>
                </a:solidFill>
              </a:rPr>
              <a:t> </a:t>
            </a:r>
            <a:r>
              <a:rPr lang="en-US" dirty="0" err="1">
                <a:solidFill>
                  <a:srgbClr val="AC2431"/>
                </a:solidFill>
              </a:rPr>
              <a:t>गालियां</a:t>
            </a:r>
            <a:r>
              <a:rPr lang="en-US" dirty="0">
                <a:solidFill>
                  <a:srgbClr val="AC2431"/>
                </a:solidFill>
              </a:rPr>
              <a:t> </a:t>
            </a:r>
            <a:r>
              <a:rPr lang="en-US" dirty="0" err="1">
                <a:solidFill>
                  <a:srgbClr val="AC2431"/>
                </a:solidFill>
              </a:rPr>
              <a:t>दे</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जाहिर</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जितने</a:t>
            </a:r>
            <a:r>
              <a:rPr lang="en-US" dirty="0">
                <a:solidFill>
                  <a:srgbClr val="AC2431"/>
                </a:solidFill>
              </a:rPr>
              <a:t> भी </a:t>
            </a:r>
            <a:r>
              <a:rPr lang="en-US" dirty="0" err="1">
                <a:solidFill>
                  <a:srgbClr val="AC2431"/>
                </a:solidFill>
              </a:rPr>
              <a:t>शब्द</a:t>
            </a:r>
            <a:r>
              <a:rPr lang="en-US" dirty="0">
                <a:solidFill>
                  <a:srgbClr val="AC2431"/>
                </a:solidFill>
              </a:rPr>
              <a:t> </a:t>
            </a:r>
            <a:r>
              <a:rPr lang="en-US" dirty="0" err="1">
                <a:solidFill>
                  <a:srgbClr val="AC2431"/>
                </a:solidFill>
              </a:rPr>
              <a:t>उनके</a:t>
            </a:r>
            <a:r>
              <a:rPr lang="en-US" dirty="0">
                <a:solidFill>
                  <a:srgbClr val="AC2431"/>
                </a:solidFill>
              </a:rPr>
              <a:t> </a:t>
            </a:r>
            <a:r>
              <a:rPr lang="en-US" dirty="0" err="1">
                <a:solidFill>
                  <a:srgbClr val="AC2431"/>
                </a:solidFill>
              </a:rPr>
              <a:t>शब्दकोश</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थे</a:t>
            </a:r>
            <a:r>
              <a:rPr lang="en-US" dirty="0">
                <a:solidFill>
                  <a:srgbClr val="AC2431"/>
                </a:solidFill>
              </a:rPr>
              <a:t> , </a:t>
            </a:r>
            <a:r>
              <a:rPr lang="en-US" dirty="0" err="1">
                <a:solidFill>
                  <a:srgbClr val="AC2431"/>
                </a:solidFill>
              </a:rPr>
              <a:t>वे</a:t>
            </a:r>
            <a:r>
              <a:rPr lang="en-US" dirty="0">
                <a:solidFill>
                  <a:srgbClr val="AC2431"/>
                </a:solidFill>
              </a:rPr>
              <a:t>  </a:t>
            </a:r>
            <a:r>
              <a:rPr lang="en-US" dirty="0" err="1">
                <a:solidFill>
                  <a:srgbClr val="AC2431"/>
                </a:solidFill>
              </a:rPr>
              <a:t>भारतीय</a:t>
            </a:r>
            <a:r>
              <a:rPr lang="en-US" dirty="0">
                <a:solidFill>
                  <a:srgbClr val="AC2431"/>
                </a:solidFill>
              </a:rPr>
              <a:t> </a:t>
            </a:r>
            <a:r>
              <a:rPr lang="en-US" dirty="0" err="1">
                <a:solidFill>
                  <a:srgbClr val="AC2431"/>
                </a:solidFill>
              </a:rPr>
              <a:t>पर</a:t>
            </a:r>
            <a:r>
              <a:rPr lang="en-US" dirty="0">
                <a:solidFill>
                  <a:srgbClr val="AC2431"/>
                </a:solidFill>
              </a:rPr>
              <a:t> </a:t>
            </a:r>
            <a:r>
              <a:rPr lang="en-US" dirty="0" err="1">
                <a:solidFill>
                  <a:srgbClr val="AC2431"/>
                </a:solidFill>
              </a:rPr>
              <a:t>बौछार</a:t>
            </a:r>
            <a:r>
              <a:rPr lang="en-US" dirty="0">
                <a:solidFill>
                  <a:srgbClr val="AC2431"/>
                </a:solidFill>
              </a:rPr>
              <a:t> </a:t>
            </a:r>
            <a:r>
              <a:rPr lang="en-US" dirty="0" err="1">
                <a:solidFill>
                  <a:srgbClr val="AC2431"/>
                </a:solidFill>
              </a:rPr>
              <a:t>कर</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किंतु</a:t>
            </a:r>
            <a:r>
              <a:rPr lang="en-US" dirty="0">
                <a:solidFill>
                  <a:srgbClr val="AC2431"/>
                </a:solidFill>
              </a:rPr>
              <a:t> </a:t>
            </a:r>
            <a:r>
              <a:rPr lang="en-US" dirty="0" err="1">
                <a:solidFill>
                  <a:srgbClr val="AC2431"/>
                </a:solidFill>
              </a:rPr>
              <a:t>वह</a:t>
            </a:r>
            <a:r>
              <a:rPr lang="en-US" dirty="0">
                <a:solidFill>
                  <a:srgbClr val="AC2431"/>
                </a:solidFill>
              </a:rPr>
              <a:t> </a:t>
            </a:r>
            <a:r>
              <a:rPr lang="en-US" dirty="0" err="1">
                <a:solidFill>
                  <a:srgbClr val="AC2431"/>
                </a:solidFill>
              </a:rPr>
              <a:t>शख्स</a:t>
            </a:r>
            <a:r>
              <a:rPr lang="en-US" dirty="0">
                <a:solidFill>
                  <a:srgbClr val="AC2431"/>
                </a:solidFill>
              </a:rPr>
              <a:t> </a:t>
            </a:r>
            <a:r>
              <a:rPr lang="en-US" dirty="0" err="1">
                <a:solidFill>
                  <a:srgbClr val="AC2431"/>
                </a:solidFill>
              </a:rPr>
              <a:t>गंभीर</a:t>
            </a:r>
            <a:r>
              <a:rPr lang="en-US" dirty="0">
                <a:solidFill>
                  <a:srgbClr val="AC2431"/>
                </a:solidFill>
              </a:rPr>
              <a:t> </a:t>
            </a:r>
            <a:r>
              <a:rPr lang="en-US" dirty="0" err="1">
                <a:solidFill>
                  <a:srgbClr val="AC2431"/>
                </a:solidFill>
              </a:rPr>
              <a:t>मुद्रा</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शांत</a:t>
            </a:r>
            <a:r>
              <a:rPr lang="en-US" dirty="0">
                <a:solidFill>
                  <a:srgbClr val="AC2431"/>
                </a:solidFill>
              </a:rPr>
              <a:t> </a:t>
            </a:r>
            <a:r>
              <a:rPr lang="en-US" dirty="0" err="1">
                <a:solidFill>
                  <a:srgbClr val="AC2431"/>
                </a:solidFill>
              </a:rPr>
              <a:t>खड़ा</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मानो</a:t>
            </a:r>
            <a:r>
              <a:rPr lang="en-US" dirty="0">
                <a:solidFill>
                  <a:srgbClr val="AC2431"/>
                </a:solidFill>
              </a:rPr>
              <a:t> </a:t>
            </a:r>
            <a:r>
              <a:rPr lang="en-US" dirty="0" err="1">
                <a:solidFill>
                  <a:srgbClr val="AC2431"/>
                </a:solidFill>
              </a:rPr>
              <a:t>किसी</a:t>
            </a:r>
            <a:r>
              <a:rPr lang="en-US" dirty="0">
                <a:solidFill>
                  <a:srgbClr val="AC2431"/>
                </a:solidFill>
              </a:rPr>
              <a:t> भी </a:t>
            </a:r>
            <a:r>
              <a:rPr lang="en-US" dirty="0" err="1">
                <a:solidFill>
                  <a:srgbClr val="AC2431"/>
                </a:solidFill>
              </a:rPr>
              <a:t>बात</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उस</a:t>
            </a:r>
            <a:r>
              <a:rPr lang="en-US" dirty="0">
                <a:solidFill>
                  <a:srgbClr val="AC2431"/>
                </a:solidFill>
              </a:rPr>
              <a:t> </a:t>
            </a:r>
            <a:r>
              <a:rPr lang="en-US" dirty="0" err="1">
                <a:solidFill>
                  <a:srgbClr val="AC2431"/>
                </a:solidFill>
              </a:rPr>
              <a:t>पर</a:t>
            </a:r>
            <a:r>
              <a:rPr lang="en-US" dirty="0">
                <a:solidFill>
                  <a:srgbClr val="AC2431"/>
                </a:solidFill>
              </a:rPr>
              <a:t> </a:t>
            </a:r>
            <a:r>
              <a:rPr lang="en-US" dirty="0" err="1">
                <a:solidFill>
                  <a:srgbClr val="AC2431"/>
                </a:solidFill>
              </a:rPr>
              <a:t>कोई</a:t>
            </a:r>
            <a:r>
              <a:rPr lang="en-US" dirty="0">
                <a:solidFill>
                  <a:srgbClr val="AC2431"/>
                </a:solidFill>
              </a:rPr>
              <a:t> </a:t>
            </a:r>
            <a:r>
              <a:rPr lang="en-US" dirty="0" err="1">
                <a:solidFill>
                  <a:srgbClr val="AC2431"/>
                </a:solidFill>
              </a:rPr>
              <a:t>असर</a:t>
            </a:r>
            <a:r>
              <a:rPr lang="en-US" dirty="0">
                <a:solidFill>
                  <a:srgbClr val="AC2431"/>
                </a:solidFill>
              </a:rPr>
              <a:t> </a:t>
            </a:r>
            <a:r>
              <a:rPr lang="en-US" dirty="0" err="1">
                <a:solidFill>
                  <a:srgbClr val="AC2431"/>
                </a:solidFill>
              </a:rPr>
              <a:t>नहीं</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उसकी</a:t>
            </a:r>
            <a:r>
              <a:rPr lang="en-US" dirty="0">
                <a:solidFill>
                  <a:srgbClr val="AC2431"/>
                </a:solidFill>
              </a:rPr>
              <a:t> </a:t>
            </a:r>
            <a:r>
              <a:rPr lang="en-US" dirty="0" err="1">
                <a:solidFill>
                  <a:srgbClr val="AC2431"/>
                </a:solidFill>
              </a:rPr>
              <a:t>चुप्पी</a:t>
            </a:r>
            <a:r>
              <a:rPr lang="en-US" dirty="0">
                <a:solidFill>
                  <a:srgbClr val="AC2431"/>
                </a:solidFill>
              </a:rPr>
              <a:t> </a:t>
            </a:r>
            <a:r>
              <a:rPr lang="en-US" dirty="0" err="1">
                <a:solidFill>
                  <a:srgbClr val="AC2431"/>
                </a:solidFill>
              </a:rPr>
              <a:t>अंग्रेजों</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गुस्सा</a:t>
            </a:r>
            <a:r>
              <a:rPr lang="en-US" dirty="0">
                <a:solidFill>
                  <a:srgbClr val="AC2431"/>
                </a:solidFill>
              </a:rPr>
              <a:t> </a:t>
            </a:r>
            <a:r>
              <a:rPr lang="en-US" dirty="0" err="1">
                <a:solidFill>
                  <a:srgbClr val="AC2431"/>
                </a:solidFill>
              </a:rPr>
              <a:t>और</a:t>
            </a:r>
            <a:r>
              <a:rPr lang="en-US" dirty="0">
                <a:solidFill>
                  <a:srgbClr val="AC2431"/>
                </a:solidFill>
              </a:rPr>
              <a:t> </a:t>
            </a:r>
            <a:r>
              <a:rPr lang="en-US" dirty="0" err="1">
                <a:solidFill>
                  <a:srgbClr val="AC2431"/>
                </a:solidFill>
              </a:rPr>
              <a:t>बढ़ा</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ट्रेन</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गार्ड</a:t>
            </a:r>
            <a:r>
              <a:rPr lang="en-US" dirty="0">
                <a:solidFill>
                  <a:srgbClr val="AC2431"/>
                </a:solidFill>
              </a:rPr>
              <a:t> </a:t>
            </a:r>
            <a:r>
              <a:rPr lang="en-US" dirty="0" err="1">
                <a:solidFill>
                  <a:srgbClr val="AC2431"/>
                </a:solidFill>
              </a:rPr>
              <a:t>दौड़ा</a:t>
            </a:r>
            <a:r>
              <a:rPr lang="en-US" dirty="0">
                <a:solidFill>
                  <a:srgbClr val="AC2431"/>
                </a:solidFill>
              </a:rPr>
              <a:t> </a:t>
            </a:r>
            <a:r>
              <a:rPr lang="en-US" dirty="0" err="1">
                <a:solidFill>
                  <a:srgbClr val="AC2431"/>
                </a:solidFill>
              </a:rPr>
              <a:t>दौड़ा</a:t>
            </a:r>
            <a:r>
              <a:rPr lang="en-US" dirty="0">
                <a:solidFill>
                  <a:srgbClr val="AC2431"/>
                </a:solidFill>
              </a:rPr>
              <a:t> </a:t>
            </a:r>
            <a:r>
              <a:rPr lang="en-US" dirty="0" err="1">
                <a:solidFill>
                  <a:srgbClr val="AC2431"/>
                </a:solidFill>
              </a:rPr>
              <a:t>आया</a:t>
            </a:r>
            <a:r>
              <a:rPr lang="en-US" dirty="0">
                <a:solidFill>
                  <a:srgbClr val="AC2431"/>
                </a:solidFill>
              </a:rPr>
              <a:t> </a:t>
            </a:r>
            <a:r>
              <a:rPr lang="en-US" dirty="0" err="1">
                <a:solidFill>
                  <a:srgbClr val="AC2431"/>
                </a:solidFill>
              </a:rPr>
              <a:t>और</a:t>
            </a:r>
            <a:r>
              <a:rPr lang="en-US" dirty="0">
                <a:solidFill>
                  <a:srgbClr val="AC2431"/>
                </a:solidFill>
              </a:rPr>
              <a:t> </a:t>
            </a:r>
            <a:r>
              <a:rPr lang="en-US" dirty="0" err="1">
                <a:solidFill>
                  <a:srgbClr val="AC2431"/>
                </a:solidFill>
              </a:rPr>
              <a:t>ऊंची</a:t>
            </a:r>
            <a:r>
              <a:rPr lang="en-US" dirty="0">
                <a:solidFill>
                  <a:srgbClr val="AC2431"/>
                </a:solidFill>
              </a:rPr>
              <a:t> </a:t>
            </a:r>
            <a:r>
              <a:rPr lang="en-US" dirty="0" err="1">
                <a:solidFill>
                  <a:srgbClr val="AC2431"/>
                </a:solidFill>
              </a:rPr>
              <a:t>आवाज</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पूछा</a:t>
            </a:r>
            <a:r>
              <a:rPr lang="en-US" dirty="0">
                <a:solidFill>
                  <a:srgbClr val="AC2431"/>
                </a:solidFill>
              </a:rPr>
              <a:t>, </a:t>
            </a:r>
            <a:r>
              <a:rPr lang="en-US" dirty="0" err="1">
                <a:solidFill>
                  <a:srgbClr val="AC2431"/>
                </a:solidFill>
              </a:rPr>
              <a:t>जंजीर</a:t>
            </a:r>
            <a:r>
              <a:rPr lang="en-US" dirty="0">
                <a:solidFill>
                  <a:srgbClr val="AC2431"/>
                </a:solidFill>
              </a:rPr>
              <a:t> </a:t>
            </a:r>
            <a:r>
              <a:rPr lang="en-US" dirty="0" err="1">
                <a:solidFill>
                  <a:srgbClr val="AC2431"/>
                </a:solidFill>
              </a:rPr>
              <a:t>किसने</a:t>
            </a:r>
            <a:r>
              <a:rPr lang="en-US" dirty="0">
                <a:solidFill>
                  <a:srgbClr val="AC2431"/>
                </a:solidFill>
              </a:rPr>
              <a:t> </a:t>
            </a:r>
            <a:r>
              <a:rPr lang="en-US" dirty="0" err="1">
                <a:solidFill>
                  <a:srgbClr val="AC2431"/>
                </a:solidFill>
              </a:rPr>
              <a:t>खींची</a:t>
            </a:r>
            <a:r>
              <a:rPr lang="en-US" dirty="0">
                <a:solidFill>
                  <a:srgbClr val="AC2431"/>
                </a:solidFill>
              </a:rPr>
              <a:t>? </a:t>
            </a:r>
            <a:r>
              <a:rPr lang="en-US" dirty="0" err="1">
                <a:solidFill>
                  <a:srgbClr val="AC2431"/>
                </a:solidFill>
              </a:rPr>
              <a:t>कोई</a:t>
            </a:r>
            <a:r>
              <a:rPr lang="en-US" dirty="0">
                <a:solidFill>
                  <a:srgbClr val="AC2431"/>
                </a:solidFill>
              </a:rPr>
              <a:t> </a:t>
            </a:r>
            <a:r>
              <a:rPr lang="en-US" dirty="0" err="1">
                <a:solidFill>
                  <a:srgbClr val="AC2431"/>
                </a:solidFill>
              </a:rPr>
              <a:t>अंग्रेज</a:t>
            </a:r>
            <a:r>
              <a:rPr lang="en-US" dirty="0">
                <a:solidFill>
                  <a:srgbClr val="AC2431"/>
                </a:solidFill>
              </a:rPr>
              <a:t> </a:t>
            </a:r>
            <a:r>
              <a:rPr lang="en-US" dirty="0" err="1">
                <a:solidFill>
                  <a:srgbClr val="AC2431"/>
                </a:solidFill>
              </a:rPr>
              <a:t>बोलता</a:t>
            </a:r>
            <a:r>
              <a:rPr lang="en-US" dirty="0">
                <a:solidFill>
                  <a:srgbClr val="AC2431"/>
                </a:solidFill>
              </a:rPr>
              <a:t> </a:t>
            </a:r>
            <a:r>
              <a:rPr lang="en-US" dirty="0" err="1">
                <a:solidFill>
                  <a:srgbClr val="AC2431"/>
                </a:solidFill>
              </a:rPr>
              <a:t>उसके</a:t>
            </a:r>
            <a:r>
              <a:rPr lang="en-US" dirty="0">
                <a:solidFill>
                  <a:srgbClr val="AC2431"/>
                </a:solidFill>
              </a:rPr>
              <a:t> </a:t>
            </a:r>
            <a:r>
              <a:rPr lang="en-US" dirty="0" err="1">
                <a:solidFill>
                  <a:srgbClr val="AC2431"/>
                </a:solidFill>
              </a:rPr>
              <a:t>पहले</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गार्ड</a:t>
            </a:r>
            <a:r>
              <a:rPr lang="en-US" dirty="0">
                <a:solidFill>
                  <a:srgbClr val="AC2431"/>
                </a:solidFill>
              </a:rPr>
              <a:t> </a:t>
            </a:r>
            <a:r>
              <a:rPr lang="en-US" dirty="0" err="1">
                <a:solidFill>
                  <a:srgbClr val="AC2431"/>
                </a:solidFill>
              </a:rPr>
              <a:t>बोल</a:t>
            </a:r>
            <a:r>
              <a:rPr lang="en-US" dirty="0">
                <a:solidFill>
                  <a:srgbClr val="AC2431"/>
                </a:solidFill>
              </a:rPr>
              <a:t> </a:t>
            </a:r>
            <a:r>
              <a:rPr lang="en-US" dirty="0" err="1">
                <a:solidFill>
                  <a:srgbClr val="AC2431"/>
                </a:solidFill>
              </a:rPr>
              <a:t>उठा</a:t>
            </a:r>
            <a:r>
              <a:rPr lang="en-US" dirty="0">
                <a:solidFill>
                  <a:srgbClr val="AC2431"/>
                </a:solidFill>
              </a:rPr>
              <a:t> ;'</a:t>
            </a:r>
            <a:r>
              <a:rPr lang="en-US" dirty="0" err="1">
                <a:solidFill>
                  <a:srgbClr val="AC2431"/>
                </a:solidFill>
              </a:rPr>
              <a:t>पागल</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क्या</a:t>
            </a:r>
            <a:r>
              <a:rPr lang="en-US" dirty="0">
                <a:solidFill>
                  <a:srgbClr val="AC2431"/>
                </a:solidFill>
              </a:rPr>
              <a:t> '</a:t>
            </a:r>
            <a:r>
              <a:rPr lang="en-US" dirty="0" err="1">
                <a:solidFill>
                  <a:srgbClr val="AC2431"/>
                </a:solidFill>
              </a:rPr>
              <a:t>पहली</a:t>
            </a:r>
            <a:r>
              <a:rPr lang="en-US" dirty="0">
                <a:solidFill>
                  <a:srgbClr val="AC2431"/>
                </a:solidFill>
              </a:rPr>
              <a:t> </a:t>
            </a:r>
            <a:r>
              <a:rPr lang="en-US" dirty="0" err="1">
                <a:solidFill>
                  <a:srgbClr val="AC2431"/>
                </a:solidFill>
              </a:rPr>
              <a:t>बार</a:t>
            </a:r>
            <a:r>
              <a:rPr lang="en-US" dirty="0">
                <a:solidFill>
                  <a:srgbClr val="AC2431"/>
                </a:solidFill>
              </a:rPr>
              <a:t> </a:t>
            </a:r>
            <a:r>
              <a:rPr lang="en-US" dirty="0" err="1">
                <a:solidFill>
                  <a:srgbClr val="AC2431"/>
                </a:solidFill>
              </a:rPr>
              <a:t>ट्रेन</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बैठे</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तुम्हें</a:t>
            </a:r>
            <a:r>
              <a:rPr lang="en-US" dirty="0">
                <a:solidFill>
                  <a:srgbClr val="AC2431"/>
                </a:solidFill>
              </a:rPr>
              <a:t> </a:t>
            </a:r>
            <a:r>
              <a:rPr lang="en-US" dirty="0" err="1">
                <a:solidFill>
                  <a:srgbClr val="AC2431"/>
                </a:solidFill>
              </a:rPr>
              <a:t>पता</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ना</a:t>
            </a:r>
            <a:r>
              <a:rPr lang="en-US" dirty="0">
                <a:solidFill>
                  <a:srgbClr val="AC2431"/>
                </a:solidFill>
              </a:rPr>
              <a:t> </a:t>
            </a:r>
            <a:r>
              <a:rPr lang="en-US" dirty="0" err="1">
                <a:solidFill>
                  <a:srgbClr val="AC2431"/>
                </a:solidFill>
              </a:rPr>
              <a:t>बिना</a:t>
            </a:r>
            <a:r>
              <a:rPr lang="en-US" dirty="0">
                <a:solidFill>
                  <a:srgbClr val="AC2431"/>
                </a:solidFill>
              </a:rPr>
              <a:t> </a:t>
            </a:r>
            <a:r>
              <a:rPr lang="en-US" dirty="0" err="1">
                <a:solidFill>
                  <a:srgbClr val="AC2431"/>
                </a:solidFill>
              </a:rPr>
              <a:t>कारण</a:t>
            </a:r>
            <a:r>
              <a:rPr lang="en-US" dirty="0">
                <a:solidFill>
                  <a:srgbClr val="AC2431"/>
                </a:solidFill>
              </a:rPr>
              <a:t> </a:t>
            </a:r>
            <a:r>
              <a:rPr lang="en-US" dirty="0" err="1">
                <a:solidFill>
                  <a:srgbClr val="AC2431"/>
                </a:solidFill>
              </a:rPr>
              <a:t>रोकना</a:t>
            </a:r>
            <a:r>
              <a:rPr lang="en-US" dirty="0">
                <a:solidFill>
                  <a:srgbClr val="AC2431"/>
                </a:solidFill>
              </a:rPr>
              <a:t> </a:t>
            </a:r>
            <a:r>
              <a:rPr lang="en-US" dirty="0" err="1">
                <a:solidFill>
                  <a:srgbClr val="AC2431"/>
                </a:solidFill>
              </a:rPr>
              <a:t>अपराध</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गार्ड</a:t>
            </a:r>
            <a:r>
              <a:rPr lang="en-US" dirty="0">
                <a:solidFill>
                  <a:srgbClr val="AC2431"/>
                </a:solidFill>
              </a:rPr>
              <a:t> </a:t>
            </a:r>
            <a:r>
              <a:rPr lang="en-US" dirty="0" err="1">
                <a:solidFill>
                  <a:srgbClr val="AC2431"/>
                </a:solidFill>
              </a:rPr>
              <a:t>गुस्से</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बोला</a:t>
            </a:r>
            <a:r>
              <a:rPr lang="en-US" dirty="0">
                <a:solidFill>
                  <a:srgbClr val="AC2431"/>
                </a:solidFill>
              </a:rPr>
              <a:t> । </a:t>
            </a:r>
            <a:r>
              <a:rPr lang="en-US" dirty="0" err="1">
                <a:solidFill>
                  <a:srgbClr val="AC2431"/>
                </a:solidFill>
              </a:rPr>
              <a:t>भारतीय</a:t>
            </a:r>
            <a:r>
              <a:rPr lang="en-US" dirty="0">
                <a:solidFill>
                  <a:srgbClr val="AC2431"/>
                </a:solidFill>
              </a:rPr>
              <a:t> </a:t>
            </a:r>
            <a:r>
              <a:rPr lang="en-US" dirty="0" err="1">
                <a:solidFill>
                  <a:srgbClr val="AC2431"/>
                </a:solidFill>
              </a:rPr>
              <a:t>ने</a:t>
            </a:r>
            <a:r>
              <a:rPr lang="en-US" dirty="0">
                <a:solidFill>
                  <a:srgbClr val="AC2431"/>
                </a:solidFill>
              </a:rPr>
              <a:t> </a:t>
            </a:r>
            <a:r>
              <a:rPr lang="en-US" dirty="0" err="1">
                <a:solidFill>
                  <a:srgbClr val="AC2431"/>
                </a:solidFill>
              </a:rPr>
              <a:t>शालीनता</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कहा</a:t>
            </a:r>
            <a:r>
              <a:rPr lang="en-US" dirty="0">
                <a:solidFill>
                  <a:srgbClr val="AC2431"/>
                </a:solidFill>
              </a:rPr>
              <a:t> </a:t>
            </a:r>
            <a:r>
              <a:rPr lang="en-US" dirty="0" err="1">
                <a:solidFill>
                  <a:srgbClr val="AC2431"/>
                </a:solidFill>
              </a:rPr>
              <a:t>नहीं</a:t>
            </a:r>
            <a:r>
              <a:rPr lang="en-US" dirty="0">
                <a:solidFill>
                  <a:srgbClr val="AC2431"/>
                </a:solidFill>
              </a:rPr>
              <a:t> </a:t>
            </a:r>
            <a:r>
              <a:rPr lang="en-US" dirty="0" err="1">
                <a:solidFill>
                  <a:srgbClr val="AC2431"/>
                </a:solidFill>
              </a:rPr>
              <a:t>रोकता</a:t>
            </a:r>
            <a:r>
              <a:rPr lang="en-US" dirty="0">
                <a:solidFill>
                  <a:srgbClr val="AC2431"/>
                </a:solidFill>
              </a:rPr>
              <a:t> </a:t>
            </a:r>
            <a:r>
              <a:rPr lang="en-US" dirty="0" err="1">
                <a:solidFill>
                  <a:srgbClr val="AC2431"/>
                </a:solidFill>
              </a:rPr>
              <a:t>तो</a:t>
            </a:r>
            <a:r>
              <a:rPr lang="en-US" dirty="0">
                <a:solidFill>
                  <a:srgbClr val="AC2431"/>
                </a:solidFill>
              </a:rPr>
              <a:t> </a:t>
            </a:r>
            <a:r>
              <a:rPr lang="en-US" dirty="0" err="1">
                <a:solidFill>
                  <a:srgbClr val="AC2431"/>
                </a:solidFill>
              </a:rPr>
              <a:t>सैकड़ों</a:t>
            </a:r>
            <a:r>
              <a:rPr lang="en-US" dirty="0">
                <a:solidFill>
                  <a:srgbClr val="AC2431"/>
                </a:solidFill>
              </a:rPr>
              <a:t> </a:t>
            </a:r>
            <a:r>
              <a:rPr lang="en-US" dirty="0" err="1">
                <a:solidFill>
                  <a:srgbClr val="AC2431"/>
                </a:solidFill>
              </a:rPr>
              <a:t>लोगों</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जान</a:t>
            </a:r>
            <a:r>
              <a:rPr lang="en-US" dirty="0">
                <a:solidFill>
                  <a:srgbClr val="AC2431"/>
                </a:solidFill>
              </a:rPr>
              <a:t> </a:t>
            </a:r>
            <a:r>
              <a:rPr lang="en-US" dirty="0" err="1">
                <a:solidFill>
                  <a:srgbClr val="AC2431"/>
                </a:solidFill>
              </a:rPr>
              <a:t>चली</a:t>
            </a:r>
            <a:r>
              <a:rPr lang="en-US" dirty="0">
                <a:solidFill>
                  <a:srgbClr val="AC2431"/>
                </a:solidFill>
              </a:rPr>
              <a:t> </a:t>
            </a:r>
            <a:r>
              <a:rPr lang="en-US" dirty="0" err="1">
                <a:solidFill>
                  <a:srgbClr val="AC2431"/>
                </a:solidFill>
              </a:rPr>
              <a:t>जाती</a:t>
            </a:r>
            <a:r>
              <a:rPr lang="en-US" dirty="0">
                <a:solidFill>
                  <a:srgbClr val="AC2431"/>
                </a:solidFill>
              </a:rPr>
              <a:t> ।</a:t>
            </a:r>
            <a:r>
              <a:rPr lang="en-US" dirty="0" err="1">
                <a:solidFill>
                  <a:srgbClr val="AC2431"/>
                </a:solidFill>
              </a:rPr>
              <a:t>उसकी</a:t>
            </a:r>
            <a:r>
              <a:rPr lang="en-US" dirty="0">
                <a:solidFill>
                  <a:srgbClr val="AC2431"/>
                </a:solidFill>
              </a:rPr>
              <a:t> </a:t>
            </a:r>
            <a:r>
              <a:rPr lang="en-US" dirty="0" err="1">
                <a:solidFill>
                  <a:srgbClr val="AC2431"/>
                </a:solidFill>
              </a:rPr>
              <a:t>बात</a:t>
            </a:r>
            <a:r>
              <a:rPr lang="en-US" dirty="0">
                <a:solidFill>
                  <a:srgbClr val="AC2431"/>
                </a:solidFill>
              </a:rPr>
              <a:t> </a:t>
            </a:r>
            <a:r>
              <a:rPr lang="en-US" dirty="0" err="1">
                <a:solidFill>
                  <a:srgbClr val="AC2431"/>
                </a:solidFill>
              </a:rPr>
              <a:t>सुनकर</a:t>
            </a:r>
            <a:r>
              <a:rPr lang="en-US" dirty="0">
                <a:solidFill>
                  <a:srgbClr val="AC2431"/>
                </a:solidFill>
              </a:rPr>
              <a:t> </a:t>
            </a:r>
            <a:r>
              <a:rPr lang="en-US" dirty="0" err="1">
                <a:solidFill>
                  <a:srgbClr val="AC2431"/>
                </a:solidFill>
              </a:rPr>
              <a:t>सब</a:t>
            </a:r>
            <a:r>
              <a:rPr lang="en-US" dirty="0">
                <a:solidFill>
                  <a:srgbClr val="AC2431"/>
                </a:solidFill>
              </a:rPr>
              <a:t> </a:t>
            </a:r>
            <a:r>
              <a:rPr lang="en-US" dirty="0" err="1">
                <a:solidFill>
                  <a:srgbClr val="AC2431"/>
                </a:solidFill>
              </a:rPr>
              <a:t>जोर</a:t>
            </a:r>
            <a:r>
              <a:rPr lang="en-US" dirty="0">
                <a:solidFill>
                  <a:srgbClr val="AC2431"/>
                </a:solidFill>
              </a:rPr>
              <a:t> </a:t>
            </a:r>
            <a:r>
              <a:rPr lang="en-US" dirty="0" err="1">
                <a:solidFill>
                  <a:srgbClr val="AC2431"/>
                </a:solidFill>
              </a:rPr>
              <a:t>जोर</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हंसने</a:t>
            </a:r>
            <a:r>
              <a:rPr lang="en-US" dirty="0">
                <a:solidFill>
                  <a:srgbClr val="AC2431"/>
                </a:solidFill>
              </a:rPr>
              <a:t> </a:t>
            </a:r>
            <a:r>
              <a:rPr lang="en-US" dirty="0" err="1">
                <a:solidFill>
                  <a:srgbClr val="AC2431"/>
                </a:solidFill>
              </a:rPr>
              <a:t>लगे</a:t>
            </a:r>
            <a:r>
              <a:rPr lang="en-US" dirty="0">
                <a:solidFill>
                  <a:srgbClr val="AC2431"/>
                </a:solidFill>
              </a:rPr>
              <a:t> ।</a:t>
            </a:r>
            <a:r>
              <a:rPr lang="en-US" dirty="0" err="1">
                <a:solidFill>
                  <a:srgbClr val="AC2431"/>
                </a:solidFill>
              </a:rPr>
              <a:t>किंतु</a:t>
            </a:r>
            <a:r>
              <a:rPr lang="en-US" dirty="0">
                <a:solidFill>
                  <a:srgbClr val="AC2431"/>
                </a:solidFill>
              </a:rPr>
              <a:t> </a:t>
            </a:r>
            <a:r>
              <a:rPr lang="en-US" dirty="0" err="1">
                <a:solidFill>
                  <a:srgbClr val="AC2431"/>
                </a:solidFill>
              </a:rPr>
              <a:t>उसके</a:t>
            </a:r>
            <a:r>
              <a:rPr lang="en-US" dirty="0">
                <a:solidFill>
                  <a:srgbClr val="AC2431"/>
                </a:solidFill>
              </a:rPr>
              <a:t> </a:t>
            </a:r>
            <a:r>
              <a:rPr lang="en-US" dirty="0" err="1">
                <a:solidFill>
                  <a:srgbClr val="AC2431"/>
                </a:solidFill>
              </a:rPr>
              <a:t>बिना</a:t>
            </a:r>
            <a:r>
              <a:rPr lang="en-US" dirty="0">
                <a:solidFill>
                  <a:srgbClr val="AC2431"/>
                </a:solidFill>
              </a:rPr>
              <a:t> </a:t>
            </a:r>
            <a:r>
              <a:rPr lang="en-US" dirty="0" err="1">
                <a:solidFill>
                  <a:srgbClr val="AC2431"/>
                </a:solidFill>
              </a:rPr>
              <a:t>विचलित</a:t>
            </a:r>
            <a:r>
              <a:rPr lang="en-US" dirty="0">
                <a:solidFill>
                  <a:srgbClr val="AC2431"/>
                </a:solidFill>
              </a:rPr>
              <a:t> </a:t>
            </a:r>
            <a:r>
              <a:rPr lang="en-US" dirty="0" err="1">
                <a:solidFill>
                  <a:srgbClr val="AC2431"/>
                </a:solidFill>
              </a:rPr>
              <a:t>हुए</a:t>
            </a:r>
            <a:r>
              <a:rPr lang="en-US" dirty="0">
                <a:solidFill>
                  <a:srgbClr val="AC2431"/>
                </a:solidFill>
              </a:rPr>
              <a:t> </a:t>
            </a:r>
            <a:r>
              <a:rPr lang="en-US" dirty="0" err="1">
                <a:solidFill>
                  <a:srgbClr val="AC2431"/>
                </a:solidFill>
              </a:rPr>
              <a:t>पूरे</a:t>
            </a:r>
            <a:r>
              <a:rPr lang="en-US" dirty="0">
                <a:solidFill>
                  <a:srgbClr val="AC2431"/>
                </a:solidFill>
              </a:rPr>
              <a:t> </a:t>
            </a:r>
            <a:r>
              <a:rPr lang="en-US" dirty="0" err="1">
                <a:solidFill>
                  <a:srgbClr val="AC2431"/>
                </a:solidFill>
              </a:rPr>
              <a:t>आत्मविश्वास</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साथ</a:t>
            </a:r>
            <a:r>
              <a:rPr lang="en-US" dirty="0">
                <a:solidFill>
                  <a:srgbClr val="AC2431"/>
                </a:solidFill>
              </a:rPr>
              <a:t> </a:t>
            </a:r>
            <a:r>
              <a:rPr lang="en-US" dirty="0" err="1">
                <a:solidFill>
                  <a:srgbClr val="AC2431"/>
                </a:solidFill>
              </a:rPr>
              <a:t>कहा</a:t>
            </a:r>
            <a:r>
              <a:rPr lang="en-US" dirty="0">
                <a:solidFill>
                  <a:srgbClr val="AC2431"/>
                </a:solidFill>
              </a:rPr>
              <a:t> </a:t>
            </a:r>
            <a:r>
              <a:rPr lang="en-US" dirty="0" err="1">
                <a:solidFill>
                  <a:srgbClr val="AC2431"/>
                </a:solidFill>
              </a:rPr>
              <a:t>यहां</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करीब</a:t>
            </a:r>
            <a:r>
              <a:rPr lang="en-US" dirty="0">
                <a:solidFill>
                  <a:srgbClr val="AC2431"/>
                </a:solidFill>
              </a:rPr>
              <a:t> </a:t>
            </a:r>
            <a:r>
              <a:rPr lang="en-US" dirty="0" err="1">
                <a:solidFill>
                  <a:srgbClr val="AC2431"/>
                </a:solidFill>
              </a:rPr>
              <a:t>एक</a:t>
            </a:r>
            <a:r>
              <a:rPr lang="en-US" dirty="0">
                <a:solidFill>
                  <a:srgbClr val="AC2431"/>
                </a:solidFill>
              </a:rPr>
              <a:t> </a:t>
            </a:r>
            <a:r>
              <a:rPr lang="en-US" dirty="0" err="1">
                <a:solidFill>
                  <a:srgbClr val="AC2431"/>
                </a:solidFill>
              </a:rPr>
              <a:t>फर्लांग</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दूरी</a:t>
            </a:r>
            <a:r>
              <a:rPr lang="en-US" dirty="0">
                <a:solidFill>
                  <a:srgbClr val="AC2431"/>
                </a:solidFill>
              </a:rPr>
              <a:t> </a:t>
            </a:r>
            <a:r>
              <a:rPr lang="en-US" dirty="0" err="1">
                <a:solidFill>
                  <a:srgbClr val="AC2431"/>
                </a:solidFill>
              </a:rPr>
              <a:t>पर</a:t>
            </a:r>
            <a:r>
              <a:rPr lang="en-US" dirty="0">
                <a:solidFill>
                  <a:srgbClr val="AC2431"/>
                </a:solidFill>
              </a:rPr>
              <a:t> </a:t>
            </a:r>
            <a:r>
              <a:rPr lang="en-US" dirty="0" err="1">
                <a:solidFill>
                  <a:srgbClr val="AC2431"/>
                </a:solidFill>
              </a:rPr>
              <a:t>पटरी</a:t>
            </a:r>
            <a:r>
              <a:rPr lang="en-US" dirty="0">
                <a:solidFill>
                  <a:srgbClr val="AC2431"/>
                </a:solidFill>
              </a:rPr>
              <a:t> </a:t>
            </a:r>
            <a:r>
              <a:rPr lang="en-US" dirty="0" err="1">
                <a:solidFill>
                  <a:srgbClr val="AC2431"/>
                </a:solidFill>
              </a:rPr>
              <a:t>टूटी</a:t>
            </a:r>
            <a:r>
              <a:rPr lang="en-US" dirty="0">
                <a:solidFill>
                  <a:srgbClr val="AC2431"/>
                </a:solidFill>
              </a:rPr>
              <a:t> </a:t>
            </a:r>
            <a:r>
              <a:rPr lang="en-US" dirty="0" err="1">
                <a:solidFill>
                  <a:srgbClr val="AC2431"/>
                </a:solidFill>
              </a:rPr>
              <a:t>हुई</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आप</a:t>
            </a:r>
            <a:r>
              <a:rPr lang="en-US" dirty="0">
                <a:solidFill>
                  <a:srgbClr val="AC2431"/>
                </a:solidFill>
              </a:rPr>
              <a:t> </a:t>
            </a:r>
            <a:r>
              <a:rPr lang="en-US" dirty="0" err="1">
                <a:solidFill>
                  <a:srgbClr val="AC2431"/>
                </a:solidFill>
              </a:rPr>
              <a:t>चाहे</a:t>
            </a:r>
            <a:r>
              <a:rPr lang="en-US" dirty="0">
                <a:solidFill>
                  <a:srgbClr val="AC2431"/>
                </a:solidFill>
              </a:rPr>
              <a:t> </a:t>
            </a:r>
            <a:r>
              <a:rPr lang="en-US" dirty="0" err="1">
                <a:solidFill>
                  <a:srgbClr val="AC2431"/>
                </a:solidFill>
              </a:rPr>
              <a:t>तो</a:t>
            </a:r>
            <a:r>
              <a:rPr lang="en-US" dirty="0">
                <a:solidFill>
                  <a:srgbClr val="AC2431"/>
                </a:solidFill>
              </a:rPr>
              <a:t> </a:t>
            </a:r>
            <a:r>
              <a:rPr lang="en-US" dirty="0" err="1">
                <a:solidFill>
                  <a:srgbClr val="AC2431"/>
                </a:solidFill>
              </a:rPr>
              <a:t>चल</a:t>
            </a:r>
            <a:r>
              <a:rPr lang="en-US" dirty="0">
                <a:solidFill>
                  <a:srgbClr val="AC2431"/>
                </a:solidFill>
              </a:rPr>
              <a:t> </a:t>
            </a:r>
            <a:r>
              <a:rPr lang="en-US" dirty="0" err="1">
                <a:solidFill>
                  <a:srgbClr val="AC2431"/>
                </a:solidFill>
              </a:rPr>
              <a:t>कर</a:t>
            </a:r>
            <a:r>
              <a:rPr lang="en-US" dirty="0">
                <a:solidFill>
                  <a:srgbClr val="AC2431"/>
                </a:solidFill>
              </a:rPr>
              <a:t> </a:t>
            </a:r>
            <a:r>
              <a:rPr lang="en-US" dirty="0" err="1">
                <a:solidFill>
                  <a:srgbClr val="AC2431"/>
                </a:solidFill>
              </a:rPr>
              <a:t>देख</a:t>
            </a:r>
            <a:r>
              <a:rPr lang="en-US" dirty="0">
                <a:solidFill>
                  <a:srgbClr val="AC2431"/>
                </a:solidFill>
              </a:rPr>
              <a:t> </a:t>
            </a:r>
            <a:r>
              <a:rPr lang="en-US" dirty="0" err="1">
                <a:solidFill>
                  <a:srgbClr val="AC2431"/>
                </a:solidFill>
              </a:rPr>
              <a:t>सकते</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कुछ</a:t>
            </a:r>
            <a:r>
              <a:rPr lang="en-US" dirty="0">
                <a:solidFill>
                  <a:srgbClr val="AC2431"/>
                </a:solidFill>
              </a:rPr>
              <a:t> </a:t>
            </a:r>
            <a:r>
              <a:rPr lang="en-US" dirty="0" err="1">
                <a:solidFill>
                  <a:srgbClr val="AC2431"/>
                </a:solidFill>
              </a:rPr>
              <a:t>तो</a:t>
            </a:r>
            <a:r>
              <a:rPr lang="en-US" dirty="0">
                <a:solidFill>
                  <a:srgbClr val="AC2431"/>
                </a:solidFill>
              </a:rPr>
              <a:t> </a:t>
            </a:r>
            <a:r>
              <a:rPr lang="en-US" dirty="0" err="1">
                <a:solidFill>
                  <a:srgbClr val="AC2431"/>
                </a:solidFill>
              </a:rPr>
              <a:t>रास्ते</a:t>
            </a:r>
            <a:r>
              <a:rPr lang="en-US" dirty="0">
                <a:solidFill>
                  <a:srgbClr val="AC2431"/>
                </a:solidFill>
              </a:rPr>
              <a:t> </a:t>
            </a:r>
            <a:r>
              <a:rPr lang="en-US" dirty="0" err="1">
                <a:solidFill>
                  <a:srgbClr val="AC2431"/>
                </a:solidFill>
              </a:rPr>
              <a:t>में</a:t>
            </a:r>
            <a:r>
              <a:rPr lang="en-US" dirty="0">
                <a:solidFill>
                  <a:srgbClr val="AC2431"/>
                </a:solidFill>
              </a:rPr>
              <a:t> भी </a:t>
            </a:r>
            <a:r>
              <a:rPr lang="en-US" dirty="0" err="1">
                <a:solidFill>
                  <a:srgbClr val="AC2431"/>
                </a:solidFill>
              </a:rPr>
              <a:t>उस</a:t>
            </a:r>
            <a:r>
              <a:rPr lang="en-US" dirty="0">
                <a:solidFill>
                  <a:srgbClr val="AC2431"/>
                </a:solidFill>
              </a:rPr>
              <a:t> </a:t>
            </a:r>
            <a:r>
              <a:rPr lang="en-US" dirty="0" err="1">
                <a:solidFill>
                  <a:srgbClr val="AC2431"/>
                </a:solidFill>
              </a:rPr>
              <a:t>हिंदुस्तानी</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गाली</a:t>
            </a:r>
            <a:r>
              <a:rPr lang="en-US" dirty="0">
                <a:solidFill>
                  <a:srgbClr val="AC2431"/>
                </a:solidFill>
              </a:rPr>
              <a:t> </a:t>
            </a:r>
            <a:r>
              <a:rPr lang="en-US" dirty="0" err="1">
                <a:solidFill>
                  <a:srgbClr val="AC2431"/>
                </a:solidFill>
              </a:rPr>
              <a:t>देने</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कोई</a:t>
            </a:r>
            <a:r>
              <a:rPr lang="en-US" dirty="0">
                <a:solidFill>
                  <a:srgbClr val="AC2431"/>
                </a:solidFill>
              </a:rPr>
              <a:t> </a:t>
            </a:r>
            <a:r>
              <a:rPr lang="en-US" dirty="0" err="1">
                <a:solidFill>
                  <a:srgbClr val="AC2431"/>
                </a:solidFill>
              </a:rPr>
              <a:t>कसर</a:t>
            </a:r>
            <a:r>
              <a:rPr lang="en-US" dirty="0">
                <a:solidFill>
                  <a:srgbClr val="AC2431"/>
                </a:solidFill>
              </a:rPr>
              <a:t> </a:t>
            </a:r>
            <a:r>
              <a:rPr lang="en-US" dirty="0" err="1">
                <a:solidFill>
                  <a:srgbClr val="AC2431"/>
                </a:solidFill>
              </a:rPr>
              <a:t>नहीं</a:t>
            </a:r>
            <a:r>
              <a:rPr lang="en-US" dirty="0">
                <a:solidFill>
                  <a:srgbClr val="AC2431"/>
                </a:solidFill>
              </a:rPr>
              <a:t> </a:t>
            </a:r>
            <a:r>
              <a:rPr lang="en-US" dirty="0" err="1">
                <a:solidFill>
                  <a:srgbClr val="AC2431"/>
                </a:solidFill>
              </a:rPr>
              <a:t>छोड़</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सबकी</a:t>
            </a:r>
            <a:r>
              <a:rPr lang="en-US" dirty="0">
                <a:solidFill>
                  <a:srgbClr val="AC2431"/>
                </a:solidFill>
              </a:rPr>
              <a:t> </a:t>
            </a:r>
            <a:r>
              <a:rPr lang="en-US" dirty="0" err="1">
                <a:solidFill>
                  <a:srgbClr val="AC2431"/>
                </a:solidFill>
              </a:rPr>
              <a:t>आंखें</a:t>
            </a:r>
            <a:r>
              <a:rPr lang="en-US" dirty="0">
                <a:solidFill>
                  <a:srgbClr val="AC2431"/>
                </a:solidFill>
              </a:rPr>
              <a:t> </a:t>
            </a:r>
            <a:r>
              <a:rPr lang="en-US" dirty="0" err="1">
                <a:solidFill>
                  <a:srgbClr val="AC2431"/>
                </a:solidFill>
              </a:rPr>
              <a:t>फटी</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फटी</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गईं</a:t>
            </a:r>
            <a:r>
              <a:rPr lang="en-US" dirty="0">
                <a:solidFill>
                  <a:srgbClr val="AC2431"/>
                </a:solidFill>
              </a:rPr>
              <a:t>, </a:t>
            </a:r>
            <a:r>
              <a:rPr lang="en-US" dirty="0" err="1">
                <a:solidFill>
                  <a:srgbClr val="AC2431"/>
                </a:solidFill>
              </a:rPr>
              <a:t>जब</a:t>
            </a:r>
            <a:r>
              <a:rPr lang="en-US" dirty="0">
                <a:solidFill>
                  <a:srgbClr val="AC2431"/>
                </a:solidFill>
              </a:rPr>
              <a:t> </a:t>
            </a:r>
            <a:r>
              <a:rPr lang="en-US" dirty="0" err="1">
                <a:solidFill>
                  <a:srgbClr val="AC2431"/>
                </a:solidFill>
              </a:rPr>
              <a:t>वाकई</a:t>
            </a:r>
            <a:r>
              <a:rPr lang="en-US" dirty="0">
                <a:solidFill>
                  <a:srgbClr val="AC2431"/>
                </a:solidFill>
              </a:rPr>
              <a:t> </a:t>
            </a:r>
            <a:r>
              <a:rPr lang="en-US" dirty="0" err="1">
                <a:solidFill>
                  <a:srgbClr val="AC2431"/>
                </a:solidFill>
              </a:rPr>
              <a:t>बताई</a:t>
            </a:r>
            <a:r>
              <a:rPr lang="en-US" dirty="0">
                <a:solidFill>
                  <a:srgbClr val="AC2431"/>
                </a:solidFill>
              </a:rPr>
              <a:t> </a:t>
            </a:r>
            <a:r>
              <a:rPr lang="en-US" dirty="0" err="1">
                <a:solidFill>
                  <a:srgbClr val="AC2431"/>
                </a:solidFill>
              </a:rPr>
              <a:t>दूरी</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आसपास</a:t>
            </a:r>
            <a:r>
              <a:rPr lang="en-US" dirty="0">
                <a:solidFill>
                  <a:srgbClr val="AC2431"/>
                </a:solidFill>
              </a:rPr>
              <a:t> </a:t>
            </a:r>
            <a:r>
              <a:rPr lang="en-US" dirty="0" err="1">
                <a:solidFill>
                  <a:srgbClr val="AC2431"/>
                </a:solidFill>
              </a:rPr>
              <a:t>पटरी</a:t>
            </a:r>
            <a:r>
              <a:rPr lang="en-US" dirty="0">
                <a:solidFill>
                  <a:srgbClr val="AC2431"/>
                </a:solidFill>
              </a:rPr>
              <a:t> </a:t>
            </a:r>
            <a:r>
              <a:rPr lang="en-US" dirty="0" err="1">
                <a:solidFill>
                  <a:srgbClr val="AC2431"/>
                </a:solidFill>
              </a:rPr>
              <a:t>टूटी</a:t>
            </a:r>
            <a:r>
              <a:rPr lang="en-US" dirty="0">
                <a:solidFill>
                  <a:srgbClr val="AC2431"/>
                </a:solidFill>
              </a:rPr>
              <a:t> </a:t>
            </a:r>
            <a:r>
              <a:rPr lang="en-US" dirty="0" err="1">
                <a:solidFill>
                  <a:srgbClr val="AC2431"/>
                </a:solidFill>
              </a:rPr>
              <a:t>हुई</a:t>
            </a:r>
            <a:r>
              <a:rPr lang="en-US" dirty="0">
                <a:solidFill>
                  <a:srgbClr val="AC2431"/>
                </a:solidFill>
              </a:rPr>
              <a:t> </a:t>
            </a:r>
            <a:r>
              <a:rPr lang="en-US" dirty="0" err="1">
                <a:solidFill>
                  <a:srgbClr val="AC2431"/>
                </a:solidFill>
              </a:rPr>
              <a:t>थी</a:t>
            </a:r>
            <a:r>
              <a:rPr lang="en-US" dirty="0">
                <a:solidFill>
                  <a:srgbClr val="AC2431"/>
                </a:solidFill>
              </a:rPr>
              <a:t> । </a:t>
            </a:r>
            <a:r>
              <a:rPr lang="en-US" dirty="0" err="1">
                <a:solidFill>
                  <a:srgbClr val="AC2431"/>
                </a:solidFill>
              </a:rPr>
              <a:t>नट</a:t>
            </a:r>
            <a:r>
              <a:rPr lang="en-US" dirty="0">
                <a:solidFill>
                  <a:srgbClr val="AC2431"/>
                </a:solidFill>
              </a:rPr>
              <a:t> </a:t>
            </a:r>
            <a:r>
              <a:rPr lang="en-US" dirty="0" err="1">
                <a:solidFill>
                  <a:srgbClr val="AC2431"/>
                </a:solidFill>
              </a:rPr>
              <a:t>बोल्ट</a:t>
            </a:r>
            <a:r>
              <a:rPr lang="en-US" dirty="0">
                <a:solidFill>
                  <a:srgbClr val="AC2431"/>
                </a:solidFill>
              </a:rPr>
              <a:t> </a:t>
            </a:r>
            <a:r>
              <a:rPr lang="en-US" dirty="0" err="1">
                <a:solidFill>
                  <a:srgbClr val="AC2431"/>
                </a:solidFill>
              </a:rPr>
              <a:t>खुले</a:t>
            </a:r>
            <a:r>
              <a:rPr lang="en-US" dirty="0">
                <a:solidFill>
                  <a:srgbClr val="AC2431"/>
                </a:solidFill>
              </a:rPr>
              <a:t> </a:t>
            </a:r>
            <a:r>
              <a:rPr lang="en-US" dirty="0" err="1">
                <a:solidFill>
                  <a:srgbClr val="AC2431"/>
                </a:solidFill>
              </a:rPr>
              <a:t>हुए</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भारतीय</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पागल</a:t>
            </a:r>
            <a:r>
              <a:rPr lang="en-US" dirty="0">
                <a:solidFill>
                  <a:srgbClr val="AC2431"/>
                </a:solidFill>
              </a:rPr>
              <a:t> </a:t>
            </a:r>
            <a:r>
              <a:rPr lang="en-US" dirty="0" err="1">
                <a:solidFill>
                  <a:srgbClr val="AC2431"/>
                </a:solidFill>
              </a:rPr>
              <a:t>कह</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वे</a:t>
            </a:r>
            <a:r>
              <a:rPr lang="en-US" dirty="0">
                <a:solidFill>
                  <a:srgbClr val="AC2431"/>
                </a:solidFill>
              </a:rPr>
              <a:t> </a:t>
            </a:r>
            <a:r>
              <a:rPr lang="en-US" dirty="0" err="1">
                <a:solidFill>
                  <a:srgbClr val="AC2431"/>
                </a:solidFill>
              </a:rPr>
              <a:t>सभी</a:t>
            </a:r>
            <a:r>
              <a:rPr lang="en-US" dirty="0">
                <a:solidFill>
                  <a:srgbClr val="AC2431"/>
                </a:solidFill>
              </a:rPr>
              <a:t> </a:t>
            </a:r>
            <a:r>
              <a:rPr lang="en-US" dirty="0" err="1">
                <a:solidFill>
                  <a:srgbClr val="AC2431"/>
                </a:solidFill>
              </a:rPr>
              <a:t>उसे</a:t>
            </a:r>
            <a:r>
              <a:rPr lang="en-US" dirty="0">
                <a:solidFill>
                  <a:srgbClr val="AC2431"/>
                </a:solidFill>
              </a:rPr>
              <a:t> </a:t>
            </a:r>
            <a:r>
              <a:rPr lang="en-US" dirty="0" err="1">
                <a:solidFill>
                  <a:srgbClr val="AC2431"/>
                </a:solidFill>
              </a:rPr>
              <a:t>कौतूहल</a:t>
            </a:r>
            <a:r>
              <a:rPr lang="en-US" dirty="0">
                <a:solidFill>
                  <a:srgbClr val="AC2431"/>
                </a:solidFill>
              </a:rPr>
              <a:t> </a:t>
            </a:r>
            <a:r>
              <a:rPr lang="en-US" dirty="0" err="1">
                <a:solidFill>
                  <a:srgbClr val="AC2431"/>
                </a:solidFill>
              </a:rPr>
              <a:t>वर्ष</a:t>
            </a:r>
            <a:r>
              <a:rPr lang="en-US" dirty="0">
                <a:solidFill>
                  <a:srgbClr val="AC2431"/>
                </a:solidFill>
              </a:rPr>
              <a:t> </a:t>
            </a:r>
            <a:r>
              <a:rPr lang="en-US" dirty="0" err="1">
                <a:solidFill>
                  <a:srgbClr val="AC2431"/>
                </a:solidFill>
              </a:rPr>
              <a:t>देखने</a:t>
            </a:r>
            <a:r>
              <a:rPr lang="en-US" dirty="0">
                <a:solidFill>
                  <a:srgbClr val="AC2431"/>
                </a:solidFill>
              </a:rPr>
              <a:t> </a:t>
            </a:r>
            <a:r>
              <a:rPr lang="en-US" dirty="0" err="1">
                <a:solidFill>
                  <a:srgbClr val="AC2431"/>
                </a:solidFill>
              </a:rPr>
              <a:t>लगे</a:t>
            </a:r>
            <a:r>
              <a:rPr lang="en-US" dirty="0">
                <a:solidFill>
                  <a:srgbClr val="AC2431"/>
                </a:solidFill>
              </a:rPr>
              <a:t> ,</a:t>
            </a:r>
            <a:r>
              <a:rPr lang="en-US" dirty="0" err="1">
                <a:solidFill>
                  <a:srgbClr val="AC2431"/>
                </a:solidFill>
              </a:rPr>
              <a:t>मानो</a:t>
            </a:r>
            <a:r>
              <a:rPr lang="en-US" dirty="0">
                <a:solidFill>
                  <a:srgbClr val="AC2431"/>
                </a:solidFill>
              </a:rPr>
              <a:t>  </a:t>
            </a:r>
            <a:r>
              <a:rPr lang="en-US" dirty="0" err="1">
                <a:solidFill>
                  <a:srgbClr val="AC2431"/>
                </a:solidFill>
              </a:rPr>
              <a:t>पूछ</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यह</a:t>
            </a:r>
            <a:r>
              <a:rPr lang="en-US" dirty="0">
                <a:solidFill>
                  <a:srgbClr val="AC2431"/>
                </a:solidFill>
              </a:rPr>
              <a:t> </a:t>
            </a:r>
            <a:r>
              <a:rPr lang="en-US" dirty="0" err="1">
                <a:solidFill>
                  <a:srgbClr val="AC2431"/>
                </a:solidFill>
              </a:rPr>
              <a:t>सब</a:t>
            </a:r>
            <a:r>
              <a:rPr lang="en-US" dirty="0">
                <a:solidFill>
                  <a:srgbClr val="AC2431"/>
                </a:solidFill>
              </a:rPr>
              <a:t> </a:t>
            </a:r>
            <a:r>
              <a:rPr lang="en-US" dirty="0" err="1">
                <a:solidFill>
                  <a:srgbClr val="AC2431"/>
                </a:solidFill>
              </a:rPr>
              <a:t>उसे</a:t>
            </a:r>
            <a:r>
              <a:rPr lang="en-US" dirty="0">
                <a:solidFill>
                  <a:srgbClr val="AC2431"/>
                </a:solidFill>
              </a:rPr>
              <a:t> </a:t>
            </a:r>
            <a:r>
              <a:rPr lang="en-US" dirty="0" err="1">
                <a:solidFill>
                  <a:srgbClr val="AC2431"/>
                </a:solidFill>
              </a:rPr>
              <a:t>कैसे</a:t>
            </a:r>
            <a:r>
              <a:rPr lang="en-US" dirty="0">
                <a:solidFill>
                  <a:srgbClr val="AC2431"/>
                </a:solidFill>
              </a:rPr>
              <a:t> </a:t>
            </a:r>
            <a:r>
              <a:rPr lang="en-US" dirty="0" err="1">
                <a:solidFill>
                  <a:srgbClr val="AC2431"/>
                </a:solidFill>
              </a:rPr>
              <a:t>पता</a:t>
            </a:r>
            <a:r>
              <a:rPr lang="en-US" dirty="0">
                <a:solidFill>
                  <a:srgbClr val="AC2431"/>
                </a:solidFill>
              </a:rPr>
              <a:t> </a:t>
            </a:r>
            <a:r>
              <a:rPr lang="en-US" dirty="0" err="1">
                <a:solidFill>
                  <a:srgbClr val="AC2431"/>
                </a:solidFill>
              </a:rPr>
              <a:t>चला</a:t>
            </a:r>
            <a:r>
              <a:rPr lang="en-US" dirty="0">
                <a:solidFill>
                  <a:srgbClr val="AC2431"/>
                </a:solidFill>
              </a:rPr>
              <a:t> ?</a:t>
            </a:r>
            <a:r>
              <a:rPr lang="en-US" dirty="0" err="1">
                <a:solidFill>
                  <a:srgbClr val="AC2431"/>
                </a:solidFill>
              </a:rPr>
              <a:t>गार्ड</a:t>
            </a:r>
            <a:r>
              <a:rPr lang="en-US" dirty="0">
                <a:solidFill>
                  <a:srgbClr val="AC2431"/>
                </a:solidFill>
              </a:rPr>
              <a:t> </a:t>
            </a:r>
            <a:r>
              <a:rPr lang="en-US" dirty="0" err="1">
                <a:solidFill>
                  <a:srgbClr val="AC2431"/>
                </a:solidFill>
              </a:rPr>
              <a:t>ने</a:t>
            </a:r>
            <a:r>
              <a:rPr lang="en-US" dirty="0">
                <a:solidFill>
                  <a:srgbClr val="AC2431"/>
                </a:solidFill>
              </a:rPr>
              <a:t> </a:t>
            </a:r>
            <a:r>
              <a:rPr lang="en-US" dirty="0" err="1">
                <a:solidFill>
                  <a:srgbClr val="AC2431"/>
                </a:solidFill>
              </a:rPr>
              <a:t>पूछा</a:t>
            </a:r>
            <a:r>
              <a:rPr lang="en-US" dirty="0">
                <a:solidFill>
                  <a:srgbClr val="AC2431"/>
                </a:solidFill>
              </a:rPr>
              <a:t> </a:t>
            </a:r>
            <a:r>
              <a:rPr lang="en-US" dirty="0" err="1">
                <a:solidFill>
                  <a:srgbClr val="AC2431"/>
                </a:solidFill>
              </a:rPr>
              <a:t>तुम्हें</a:t>
            </a:r>
            <a:r>
              <a:rPr lang="en-US" dirty="0">
                <a:solidFill>
                  <a:srgbClr val="AC2431"/>
                </a:solidFill>
              </a:rPr>
              <a:t> </a:t>
            </a:r>
            <a:r>
              <a:rPr lang="en-US" dirty="0" err="1">
                <a:solidFill>
                  <a:srgbClr val="AC2431"/>
                </a:solidFill>
              </a:rPr>
              <a:t>कैसे</a:t>
            </a:r>
            <a:r>
              <a:rPr lang="en-US" dirty="0">
                <a:solidFill>
                  <a:srgbClr val="AC2431"/>
                </a:solidFill>
              </a:rPr>
              <a:t> </a:t>
            </a:r>
            <a:r>
              <a:rPr lang="en-US" dirty="0" err="1">
                <a:solidFill>
                  <a:srgbClr val="AC2431"/>
                </a:solidFill>
              </a:rPr>
              <a:t>पता</a:t>
            </a:r>
            <a:r>
              <a:rPr lang="en-US" dirty="0">
                <a:solidFill>
                  <a:srgbClr val="AC2431"/>
                </a:solidFill>
              </a:rPr>
              <a:t> </a:t>
            </a:r>
            <a:r>
              <a:rPr lang="en-US" dirty="0" err="1">
                <a:solidFill>
                  <a:srgbClr val="AC2431"/>
                </a:solidFill>
              </a:rPr>
              <a:t>चल</a:t>
            </a:r>
            <a:r>
              <a:rPr lang="en-US" dirty="0">
                <a:solidFill>
                  <a:srgbClr val="AC2431"/>
                </a:solidFill>
              </a:rPr>
              <a:t> </a:t>
            </a:r>
            <a:r>
              <a:rPr lang="en-US" dirty="0" err="1">
                <a:solidFill>
                  <a:srgbClr val="AC2431"/>
                </a:solidFill>
              </a:rPr>
              <a:t>गया</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पटरी</a:t>
            </a:r>
            <a:r>
              <a:rPr lang="en-US" dirty="0">
                <a:solidFill>
                  <a:srgbClr val="AC2431"/>
                </a:solidFill>
              </a:rPr>
              <a:t> </a:t>
            </a:r>
            <a:r>
              <a:rPr lang="en-US" dirty="0" err="1">
                <a:solidFill>
                  <a:srgbClr val="AC2431"/>
                </a:solidFill>
              </a:rPr>
              <a:t>टूटी</a:t>
            </a:r>
            <a:r>
              <a:rPr lang="en-US" dirty="0">
                <a:solidFill>
                  <a:srgbClr val="AC2431"/>
                </a:solidFill>
              </a:rPr>
              <a:t> </a:t>
            </a:r>
            <a:r>
              <a:rPr lang="en-US" dirty="0" err="1">
                <a:solidFill>
                  <a:srgbClr val="AC2431"/>
                </a:solidFill>
              </a:rPr>
              <a:t>हुई</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उसने</a:t>
            </a:r>
            <a:r>
              <a:rPr lang="en-US" dirty="0">
                <a:solidFill>
                  <a:srgbClr val="AC2431"/>
                </a:solidFill>
              </a:rPr>
              <a:t> </a:t>
            </a:r>
            <a:r>
              <a:rPr lang="en-US" dirty="0" err="1">
                <a:solidFill>
                  <a:srgbClr val="AC2431"/>
                </a:solidFill>
              </a:rPr>
              <a:t>कहा</a:t>
            </a:r>
            <a:r>
              <a:rPr lang="en-US" dirty="0">
                <a:solidFill>
                  <a:srgbClr val="AC2431"/>
                </a:solidFill>
              </a:rPr>
              <a:t> </a:t>
            </a:r>
            <a:r>
              <a:rPr lang="en-US" dirty="0" err="1">
                <a:solidFill>
                  <a:srgbClr val="AC2431"/>
                </a:solidFill>
              </a:rPr>
              <a:t>श्रीमान</a:t>
            </a:r>
            <a:r>
              <a:rPr lang="en-US" dirty="0">
                <a:solidFill>
                  <a:srgbClr val="AC2431"/>
                </a:solidFill>
              </a:rPr>
              <a:t> </a:t>
            </a:r>
            <a:r>
              <a:rPr lang="en-US" dirty="0" err="1">
                <a:solidFill>
                  <a:srgbClr val="AC2431"/>
                </a:solidFill>
              </a:rPr>
              <a:t>सब</a:t>
            </a:r>
            <a:r>
              <a:rPr lang="en-US" dirty="0">
                <a:solidFill>
                  <a:srgbClr val="AC2431"/>
                </a:solidFill>
              </a:rPr>
              <a:t> </a:t>
            </a:r>
            <a:r>
              <a:rPr lang="en-US" dirty="0" err="1">
                <a:solidFill>
                  <a:srgbClr val="AC2431"/>
                </a:solidFill>
              </a:rPr>
              <a:t>लोग</a:t>
            </a:r>
            <a:r>
              <a:rPr lang="en-US" dirty="0">
                <a:solidFill>
                  <a:srgbClr val="AC2431"/>
                </a:solidFill>
              </a:rPr>
              <a:t> </a:t>
            </a:r>
            <a:r>
              <a:rPr lang="en-US" dirty="0" err="1">
                <a:solidFill>
                  <a:srgbClr val="AC2431"/>
                </a:solidFill>
              </a:rPr>
              <a:t>ट्रेन</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अपने</a:t>
            </a:r>
            <a:r>
              <a:rPr lang="en-US" dirty="0">
                <a:solidFill>
                  <a:srgbClr val="AC2431"/>
                </a:solidFill>
              </a:rPr>
              <a:t> </a:t>
            </a:r>
            <a:r>
              <a:rPr lang="en-US" dirty="0" err="1">
                <a:solidFill>
                  <a:srgbClr val="AC2431"/>
                </a:solidFill>
              </a:rPr>
              <a:t>अपने</a:t>
            </a:r>
            <a:r>
              <a:rPr lang="en-US" dirty="0">
                <a:solidFill>
                  <a:srgbClr val="AC2431"/>
                </a:solidFill>
              </a:rPr>
              <a:t> </a:t>
            </a:r>
            <a:r>
              <a:rPr lang="en-US" dirty="0" err="1">
                <a:solidFill>
                  <a:srgbClr val="AC2431"/>
                </a:solidFill>
              </a:rPr>
              <a:t>कार्य</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व्यस्त</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उस</a:t>
            </a:r>
            <a:r>
              <a:rPr lang="en-US" dirty="0">
                <a:solidFill>
                  <a:srgbClr val="AC2431"/>
                </a:solidFill>
              </a:rPr>
              <a:t> </a:t>
            </a:r>
            <a:r>
              <a:rPr lang="en-US" dirty="0" err="1">
                <a:solidFill>
                  <a:srgbClr val="AC2431"/>
                </a:solidFill>
              </a:rPr>
              <a:t>वक्त</a:t>
            </a:r>
            <a:r>
              <a:rPr lang="en-US" dirty="0">
                <a:solidFill>
                  <a:srgbClr val="AC2431"/>
                </a:solidFill>
              </a:rPr>
              <a:t> </a:t>
            </a:r>
            <a:r>
              <a:rPr lang="en-US" dirty="0" err="1">
                <a:solidFill>
                  <a:srgbClr val="AC2431"/>
                </a:solidFill>
              </a:rPr>
              <a:t>मेरा</a:t>
            </a:r>
            <a:r>
              <a:rPr lang="en-US" dirty="0">
                <a:solidFill>
                  <a:srgbClr val="AC2431"/>
                </a:solidFill>
              </a:rPr>
              <a:t> </a:t>
            </a:r>
            <a:r>
              <a:rPr lang="en-US" dirty="0" err="1">
                <a:solidFill>
                  <a:srgbClr val="AC2431"/>
                </a:solidFill>
              </a:rPr>
              <a:t>ध्यान</a:t>
            </a:r>
            <a:r>
              <a:rPr lang="en-US" dirty="0">
                <a:solidFill>
                  <a:srgbClr val="AC2431"/>
                </a:solidFill>
              </a:rPr>
              <a:t> </a:t>
            </a:r>
            <a:r>
              <a:rPr lang="en-US" dirty="0" err="1">
                <a:solidFill>
                  <a:srgbClr val="AC2431"/>
                </a:solidFill>
              </a:rPr>
              <a:t>ट्रेन</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गति</a:t>
            </a:r>
            <a:r>
              <a:rPr lang="en-US" dirty="0">
                <a:solidFill>
                  <a:srgbClr val="AC2431"/>
                </a:solidFill>
              </a:rPr>
              <a:t> </a:t>
            </a:r>
            <a:r>
              <a:rPr lang="en-US" dirty="0" err="1">
                <a:solidFill>
                  <a:srgbClr val="AC2431"/>
                </a:solidFill>
              </a:rPr>
              <a:t>पर</a:t>
            </a:r>
            <a:r>
              <a:rPr lang="en-US" dirty="0">
                <a:solidFill>
                  <a:srgbClr val="AC2431"/>
                </a:solidFill>
              </a:rPr>
              <a:t> </a:t>
            </a:r>
            <a:r>
              <a:rPr lang="en-US" dirty="0" err="1">
                <a:solidFill>
                  <a:srgbClr val="AC2431"/>
                </a:solidFill>
              </a:rPr>
              <a:t>केंद्रित</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ट्रेन</a:t>
            </a:r>
            <a:r>
              <a:rPr lang="en-US" dirty="0">
                <a:solidFill>
                  <a:srgbClr val="AC2431"/>
                </a:solidFill>
              </a:rPr>
              <a:t> </a:t>
            </a:r>
            <a:r>
              <a:rPr lang="en-US" dirty="0" err="1">
                <a:solidFill>
                  <a:srgbClr val="AC2431"/>
                </a:solidFill>
              </a:rPr>
              <a:t>स्वाभाविक</a:t>
            </a:r>
            <a:r>
              <a:rPr lang="en-US" dirty="0">
                <a:solidFill>
                  <a:srgbClr val="AC2431"/>
                </a:solidFill>
              </a:rPr>
              <a:t> </a:t>
            </a:r>
            <a:r>
              <a:rPr lang="en-US" dirty="0" err="1">
                <a:solidFill>
                  <a:srgbClr val="AC2431"/>
                </a:solidFill>
              </a:rPr>
              <a:t>गति</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चल</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थी</a:t>
            </a:r>
            <a:r>
              <a:rPr lang="en-US" dirty="0">
                <a:solidFill>
                  <a:srgbClr val="AC2431"/>
                </a:solidFill>
              </a:rPr>
              <a:t> </a:t>
            </a:r>
            <a:r>
              <a:rPr lang="en-US" dirty="0" err="1">
                <a:solidFill>
                  <a:srgbClr val="AC2431"/>
                </a:solidFill>
              </a:rPr>
              <a:t>किंतु</a:t>
            </a:r>
            <a:r>
              <a:rPr lang="en-US" dirty="0">
                <a:solidFill>
                  <a:srgbClr val="AC2431"/>
                </a:solidFill>
              </a:rPr>
              <a:t> </a:t>
            </a:r>
            <a:r>
              <a:rPr lang="en-US" dirty="0" err="1">
                <a:solidFill>
                  <a:srgbClr val="AC2431"/>
                </a:solidFill>
              </a:rPr>
              <a:t>अचानक</a:t>
            </a:r>
            <a:r>
              <a:rPr lang="en-US" dirty="0">
                <a:solidFill>
                  <a:srgbClr val="AC2431"/>
                </a:solidFill>
              </a:rPr>
              <a:t> </a:t>
            </a:r>
            <a:r>
              <a:rPr lang="en-US" dirty="0" err="1">
                <a:solidFill>
                  <a:srgbClr val="AC2431"/>
                </a:solidFill>
              </a:rPr>
              <a:t>पटरी</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कंपन</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उसकी</a:t>
            </a:r>
            <a:r>
              <a:rPr lang="en-US" dirty="0">
                <a:solidFill>
                  <a:srgbClr val="AC2431"/>
                </a:solidFill>
              </a:rPr>
              <a:t> </a:t>
            </a:r>
            <a:r>
              <a:rPr lang="en-US" dirty="0" err="1">
                <a:solidFill>
                  <a:srgbClr val="AC2431"/>
                </a:solidFill>
              </a:rPr>
              <a:t>गति</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परिवर्तन</a:t>
            </a:r>
            <a:r>
              <a:rPr lang="en-US" dirty="0">
                <a:solidFill>
                  <a:srgbClr val="AC2431"/>
                </a:solidFill>
              </a:rPr>
              <a:t> </a:t>
            </a:r>
            <a:r>
              <a:rPr lang="en-US" dirty="0" err="1">
                <a:solidFill>
                  <a:srgbClr val="AC2431"/>
                </a:solidFill>
              </a:rPr>
              <a:t>महसूस</a:t>
            </a:r>
            <a:r>
              <a:rPr lang="en-US" dirty="0">
                <a:solidFill>
                  <a:srgbClr val="AC2431"/>
                </a:solidFill>
              </a:rPr>
              <a:t> </a:t>
            </a:r>
            <a:r>
              <a:rPr lang="en-US" dirty="0" err="1">
                <a:solidFill>
                  <a:srgbClr val="AC2431"/>
                </a:solidFill>
              </a:rPr>
              <a:t>हुआ</a:t>
            </a:r>
            <a:r>
              <a:rPr lang="en-US" dirty="0">
                <a:solidFill>
                  <a:srgbClr val="AC2431"/>
                </a:solidFill>
              </a:rPr>
              <a:t>। </a:t>
            </a:r>
            <a:r>
              <a:rPr lang="en-US" dirty="0" err="1">
                <a:solidFill>
                  <a:srgbClr val="AC2431"/>
                </a:solidFill>
              </a:rPr>
              <a:t>ऐसा</a:t>
            </a:r>
            <a:r>
              <a:rPr lang="en-US" dirty="0">
                <a:solidFill>
                  <a:srgbClr val="AC2431"/>
                </a:solidFill>
              </a:rPr>
              <a:t> </a:t>
            </a:r>
            <a:r>
              <a:rPr lang="en-US" dirty="0" err="1">
                <a:solidFill>
                  <a:srgbClr val="AC2431"/>
                </a:solidFill>
              </a:rPr>
              <a:t>तब</a:t>
            </a:r>
            <a:r>
              <a:rPr lang="en-US" dirty="0">
                <a:solidFill>
                  <a:srgbClr val="AC2431"/>
                </a:solidFill>
              </a:rPr>
              <a:t> </a:t>
            </a:r>
            <a:r>
              <a:rPr lang="en-US" dirty="0" err="1">
                <a:solidFill>
                  <a:srgbClr val="AC2431"/>
                </a:solidFill>
              </a:rPr>
              <a:t>होता</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जब</a:t>
            </a:r>
            <a:r>
              <a:rPr lang="en-US" dirty="0">
                <a:solidFill>
                  <a:srgbClr val="AC2431"/>
                </a:solidFill>
              </a:rPr>
              <a:t> </a:t>
            </a:r>
            <a:r>
              <a:rPr lang="en-US" dirty="0" err="1">
                <a:solidFill>
                  <a:srgbClr val="AC2431"/>
                </a:solidFill>
              </a:rPr>
              <a:t>कुछ</a:t>
            </a:r>
            <a:r>
              <a:rPr lang="en-US" dirty="0">
                <a:solidFill>
                  <a:srgbClr val="AC2431"/>
                </a:solidFill>
              </a:rPr>
              <a:t> </a:t>
            </a:r>
            <a:r>
              <a:rPr lang="en-US" dirty="0" err="1">
                <a:solidFill>
                  <a:srgbClr val="AC2431"/>
                </a:solidFill>
              </a:rPr>
              <a:t>दूरी</a:t>
            </a:r>
            <a:r>
              <a:rPr lang="en-US" dirty="0">
                <a:solidFill>
                  <a:srgbClr val="AC2431"/>
                </a:solidFill>
              </a:rPr>
              <a:t> </a:t>
            </a:r>
            <a:r>
              <a:rPr lang="en-US" dirty="0" err="1">
                <a:solidFill>
                  <a:srgbClr val="AC2431"/>
                </a:solidFill>
              </a:rPr>
              <a:t>पर</a:t>
            </a:r>
            <a:r>
              <a:rPr lang="en-US" dirty="0">
                <a:solidFill>
                  <a:srgbClr val="AC2431"/>
                </a:solidFill>
              </a:rPr>
              <a:t> </a:t>
            </a:r>
            <a:r>
              <a:rPr lang="en-US" dirty="0" err="1">
                <a:solidFill>
                  <a:srgbClr val="AC2431"/>
                </a:solidFill>
              </a:rPr>
              <a:t>पटरी</a:t>
            </a:r>
            <a:r>
              <a:rPr lang="en-US" dirty="0">
                <a:solidFill>
                  <a:srgbClr val="AC2431"/>
                </a:solidFill>
              </a:rPr>
              <a:t> </a:t>
            </a:r>
            <a:r>
              <a:rPr lang="en-US" dirty="0" err="1">
                <a:solidFill>
                  <a:srgbClr val="AC2431"/>
                </a:solidFill>
              </a:rPr>
              <a:t>टूटी</a:t>
            </a:r>
            <a:r>
              <a:rPr lang="en-US" dirty="0">
                <a:solidFill>
                  <a:srgbClr val="AC2431"/>
                </a:solidFill>
              </a:rPr>
              <a:t> </a:t>
            </a:r>
            <a:r>
              <a:rPr lang="en-US" dirty="0" err="1">
                <a:solidFill>
                  <a:srgbClr val="AC2431"/>
                </a:solidFill>
              </a:rPr>
              <a:t>हुई</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तब</a:t>
            </a:r>
            <a:r>
              <a:rPr lang="en-US" dirty="0">
                <a:solidFill>
                  <a:srgbClr val="AC2431"/>
                </a:solidFill>
              </a:rPr>
              <a:t> </a:t>
            </a:r>
            <a:r>
              <a:rPr lang="en-US" dirty="0" err="1">
                <a:solidFill>
                  <a:srgbClr val="AC2431"/>
                </a:solidFill>
              </a:rPr>
              <a:t>मैंने</a:t>
            </a:r>
            <a:r>
              <a:rPr lang="en-US" dirty="0">
                <a:solidFill>
                  <a:srgbClr val="AC2431"/>
                </a:solidFill>
              </a:rPr>
              <a:t> </a:t>
            </a:r>
            <a:r>
              <a:rPr lang="en-US" dirty="0" err="1">
                <a:solidFill>
                  <a:srgbClr val="AC2431"/>
                </a:solidFill>
              </a:rPr>
              <a:t>बिना</a:t>
            </a:r>
            <a:r>
              <a:rPr lang="en-US" dirty="0">
                <a:solidFill>
                  <a:srgbClr val="AC2431"/>
                </a:solidFill>
              </a:rPr>
              <a:t> </a:t>
            </a:r>
            <a:r>
              <a:rPr lang="en-US" dirty="0" err="1">
                <a:solidFill>
                  <a:srgbClr val="AC2431"/>
                </a:solidFill>
              </a:rPr>
              <a:t>समय</a:t>
            </a:r>
            <a:r>
              <a:rPr lang="en-US" dirty="0">
                <a:solidFill>
                  <a:srgbClr val="AC2431"/>
                </a:solidFill>
              </a:rPr>
              <a:t> </a:t>
            </a:r>
            <a:r>
              <a:rPr lang="en-US" dirty="0" err="1">
                <a:solidFill>
                  <a:srgbClr val="AC2431"/>
                </a:solidFill>
              </a:rPr>
              <a:t>गवाएं</a:t>
            </a:r>
            <a:r>
              <a:rPr lang="en-US" dirty="0">
                <a:solidFill>
                  <a:srgbClr val="AC2431"/>
                </a:solidFill>
              </a:rPr>
              <a:t> </a:t>
            </a:r>
            <a:r>
              <a:rPr lang="en-US" dirty="0" err="1">
                <a:solidFill>
                  <a:srgbClr val="AC2431"/>
                </a:solidFill>
              </a:rPr>
              <a:t>ट्रेन</a:t>
            </a:r>
            <a:r>
              <a:rPr lang="en-US" dirty="0">
                <a:solidFill>
                  <a:srgbClr val="AC2431"/>
                </a:solidFill>
              </a:rPr>
              <a:t> </a:t>
            </a:r>
            <a:r>
              <a:rPr lang="en-US" dirty="0" err="1">
                <a:solidFill>
                  <a:srgbClr val="AC2431"/>
                </a:solidFill>
              </a:rPr>
              <a:t>रोकने</a:t>
            </a:r>
            <a:r>
              <a:rPr lang="en-US" dirty="0">
                <a:solidFill>
                  <a:srgbClr val="AC2431"/>
                </a:solidFill>
              </a:rPr>
              <a:t> </a:t>
            </a:r>
            <a:r>
              <a:rPr lang="en-US" dirty="0" err="1">
                <a:solidFill>
                  <a:srgbClr val="AC2431"/>
                </a:solidFill>
              </a:rPr>
              <a:t>हेतु</a:t>
            </a:r>
            <a:r>
              <a:rPr lang="en-US" dirty="0">
                <a:solidFill>
                  <a:srgbClr val="AC2431"/>
                </a:solidFill>
              </a:rPr>
              <a:t> </a:t>
            </a:r>
            <a:r>
              <a:rPr lang="en-US" dirty="0" err="1">
                <a:solidFill>
                  <a:srgbClr val="AC2431"/>
                </a:solidFill>
              </a:rPr>
              <a:t>जंजीर</a:t>
            </a:r>
            <a:r>
              <a:rPr lang="en-US" dirty="0">
                <a:solidFill>
                  <a:srgbClr val="AC2431"/>
                </a:solidFill>
              </a:rPr>
              <a:t> </a:t>
            </a:r>
            <a:r>
              <a:rPr lang="en-US" dirty="0" err="1">
                <a:solidFill>
                  <a:srgbClr val="AC2431"/>
                </a:solidFill>
              </a:rPr>
              <a:t>खींच</a:t>
            </a:r>
            <a:r>
              <a:rPr lang="en-US" dirty="0">
                <a:solidFill>
                  <a:srgbClr val="AC2431"/>
                </a:solidFill>
              </a:rPr>
              <a:t> </a:t>
            </a:r>
            <a:r>
              <a:rPr lang="en-US" dirty="0" err="1">
                <a:solidFill>
                  <a:srgbClr val="AC2431"/>
                </a:solidFill>
              </a:rPr>
              <a:t>दी</a:t>
            </a:r>
            <a:r>
              <a:rPr lang="en-US" dirty="0">
                <a:solidFill>
                  <a:srgbClr val="AC2431"/>
                </a:solidFill>
              </a:rPr>
              <a:t>। </a:t>
            </a:r>
            <a:r>
              <a:rPr lang="en-US" dirty="0" err="1">
                <a:solidFill>
                  <a:srgbClr val="AC2431"/>
                </a:solidFill>
              </a:rPr>
              <a:t>गार्ड</a:t>
            </a:r>
            <a:r>
              <a:rPr lang="en-US" dirty="0">
                <a:solidFill>
                  <a:srgbClr val="AC2431"/>
                </a:solidFill>
              </a:rPr>
              <a:t> </a:t>
            </a:r>
            <a:r>
              <a:rPr lang="en-US" dirty="0" err="1">
                <a:solidFill>
                  <a:srgbClr val="AC2431"/>
                </a:solidFill>
              </a:rPr>
              <a:t>और</a:t>
            </a:r>
            <a:r>
              <a:rPr lang="en-US" dirty="0">
                <a:solidFill>
                  <a:srgbClr val="AC2431"/>
                </a:solidFill>
              </a:rPr>
              <a:t> </a:t>
            </a:r>
            <a:r>
              <a:rPr lang="en-US" dirty="0" err="1">
                <a:solidFill>
                  <a:srgbClr val="AC2431"/>
                </a:solidFill>
              </a:rPr>
              <a:t>वहां</a:t>
            </a:r>
            <a:r>
              <a:rPr lang="en-US" dirty="0">
                <a:solidFill>
                  <a:srgbClr val="AC2431"/>
                </a:solidFill>
              </a:rPr>
              <a:t> </a:t>
            </a:r>
            <a:r>
              <a:rPr lang="en-US" dirty="0" err="1">
                <a:solidFill>
                  <a:srgbClr val="AC2431"/>
                </a:solidFill>
              </a:rPr>
              <a:t>खड़े</a:t>
            </a:r>
            <a:r>
              <a:rPr lang="en-US" dirty="0">
                <a:solidFill>
                  <a:srgbClr val="AC2431"/>
                </a:solidFill>
              </a:rPr>
              <a:t> </a:t>
            </a:r>
            <a:r>
              <a:rPr lang="en-US" dirty="0" err="1">
                <a:solidFill>
                  <a:srgbClr val="AC2431"/>
                </a:solidFill>
              </a:rPr>
              <a:t>अंग्रेज</a:t>
            </a:r>
            <a:r>
              <a:rPr lang="en-US" dirty="0">
                <a:solidFill>
                  <a:srgbClr val="AC2431"/>
                </a:solidFill>
              </a:rPr>
              <a:t> </a:t>
            </a:r>
            <a:r>
              <a:rPr lang="en-US" dirty="0" err="1">
                <a:solidFill>
                  <a:srgbClr val="AC2431"/>
                </a:solidFill>
              </a:rPr>
              <a:t>दंग</a:t>
            </a:r>
            <a:r>
              <a:rPr lang="en-US" dirty="0">
                <a:solidFill>
                  <a:srgbClr val="AC2431"/>
                </a:solidFill>
              </a:rPr>
              <a:t> </a:t>
            </a:r>
            <a:r>
              <a:rPr lang="en-US" dirty="0" err="1">
                <a:solidFill>
                  <a:srgbClr val="AC2431"/>
                </a:solidFill>
              </a:rPr>
              <a:t>रह</a:t>
            </a:r>
            <a:r>
              <a:rPr lang="en-US" dirty="0">
                <a:solidFill>
                  <a:srgbClr val="AC2431"/>
                </a:solidFill>
              </a:rPr>
              <a:t> </a:t>
            </a:r>
            <a:r>
              <a:rPr lang="en-US" dirty="0" err="1">
                <a:solidFill>
                  <a:srgbClr val="AC2431"/>
                </a:solidFill>
              </a:rPr>
              <a:t>गए</a:t>
            </a:r>
            <a:r>
              <a:rPr lang="en-US" dirty="0">
                <a:solidFill>
                  <a:srgbClr val="AC2431"/>
                </a:solidFill>
              </a:rPr>
              <a:t> ।</a:t>
            </a:r>
            <a:r>
              <a:rPr lang="en-US" dirty="0" err="1">
                <a:solidFill>
                  <a:srgbClr val="AC2431"/>
                </a:solidFill>
              </a:rPr>
              <a:t>गार्ड</a:t>
            </a:r>
            <a:r>
              <a:rPr lang="en-US" dirty="0">
                <a:solidFill>
                  <a:srgbClr val="AC2431"/>
                </a:solidFill>
              </a:rPr>
              <a:t> </a:t>
            </a:r>
            <a:r>
              <a:rPr lang="en-US" dirty="0" err="1">
                <a:solidFill>
                  <a:srgbClr val="AC2431"/>
                </a:solidFill>
              </a:rPr>
              <a:t>ने</a:t>
            </a:r>
            <a:r>
              <a:rPr lang="en-US" dirty="0">
                <a:solidFill>
                  <a:srgbClr val="AC2431"/>
                </a:solidFill>
              </a:rPr>
              <a:t> </a:t>
            </a:r>
            <a:r>
              <a:rPr lang="en-US" dirty="0" err="1">
                <a:solidFill>
                  <a:srgbClr val="AC2431"/>
                </a:solidFill>
              </a:rPr>
              <a:t>पूछा</a:t>
            </a:r>
            <a:r>
              <a:rPr lang="en-US" dirty="0">
                <a:solidFill>
                  <a:srgbClr val="AC2431"/>
                </a:solidFill>
              </a:rPr>
              <a:t> </a:t>
            </a:r>
            <a:r>
              <a:rPr lang="en-US" dirty="0" err="1">
                <a:solidFill>
                  <a:srgbClr val="AC2431"/>
                </a:solidFill>
              </a:rPr>
              <a:t>इतना</a:t>
            </a:r>
            <a:r>
              <a:rPr lang="en-US" dirty="0">
                <a:solidFill>
                  <a:srgbClr val="AC2431"/>
                </a:solidFill>
              </a:rPr>
              <a:t> </a:t>
            </a:r>
            <a:r>
              <a:rPr lang="en-US" dirty="0" err="1">
                <a:solidFill>
                  <a:srgbClr val="AC2431"/>
                </a:solidFill>
              </a:rPr>
              <a:t>बारीक</a:t>
            </a:r>
            <a:r>
              <a:rPr lang="en-US" dirty="0">
                <a:solidFill>
                  <a:srgbClr val="AC2431"/>
                </a:solidFill>
              </a:rPr>
              <a:t> </a:t>
            </a:r>
            <a:r>
              <a:rPr lang="en-US" dirty="0" err="1">
                <a:solidFill>
                  <a:srgbClr val="AC2431"/>
                </a:solidFill>
              </a:rPr>
              <a:t>तकनीकि</a:t>
            </a:r>
            <a:r>
              <a:rPr lang="en-US" dirty="0">
                <a:solidFill>
                  <a:srgbClr val="AC2431"/>
                </a:solidFill>
              </a:rPr>
              <a:t> </a:t>
            </a:r>
            <a:r>
              <a:rPr lang="en-US" dirty="0" err="1">
                <a:solidFill>
                  <a:srgbClr val="AC2431"/>
                </a:solidFill>
              </a:rPr>
              <a:t>ज्ञान</a:t>
            </a:r>
            <a:r>
              <a:rPr lang="en-US" dirty="0">
                <a:solidFill>
                  <a:srgbClr val="AC2431"/>
                </a:solidFill>
              </a:rPr>
              <a:t> </a:t>
            </a:r>
            <a:r>
              <a:rPr lang="en-US" dirty="0" err="1">
                <a:solidFill>
                  <a:srgbClr val="AC2431"/>
                </a:solidFill>
              </a:rPr>
              <a:t>अवश्य</a:t>
            </a:r>
            <a:r>
              <a:rPr lang="en-US" dirty="0">
                <a:solidFill>
                  <a:srgbClr val="AC2431"/>
                </a:solidFill>
              </a:rPr>
              <a:t>! </a:t>
            </a:r>
            <a:r>
              <a:rPr lang="en-US" dirty="0" err="1">
                <a:solidFill>
                  <a:srgbClr val="AC2431"/>
                </a:solidFill>
              </a:rPr>
              <a:t>आप</a:t>
            </a:r>
            <a:r>
              <a:rPr lang="en-US" dirty="0">
                <a:solidFill>
                  <a:srgbClr val="AC2431"/>
                </a:solidFill>
              </a:rPr>
              <a:t> </a:t>
            </a:r>
            <a:r>
              <a:rPr lang="en-US" dirty="0" err="1">
                <a:solidFill>
                  <a:srgbClr val="AC2431"/>
                </a:solidFill>
              </a:rPr>
              <a:t>कोई</a:t>
            </a:r>
            <a:r>
              <a:rPr lang="en-US" dirty="0">
                <a:solidFill>
                  <a:srgbClr val="AC2431"/>
                </a:solidFill>
              </a:rPr>
              <a:t> </a:t>
            </a:r>
            <a:r>
              <a:rPr lang="en-US" dirty="0" err="1">
                <a:solidFill>
                  <a:srgbClr val="AC2431"/>
                </a:solidFill>
              </a:rPr>
              <a:t>साधारण</a:t>
            </a:r>
            <a:r>
              <a:rPr lang="en-US" dirty="0">
                <a:solidFill>
                  <a:srgbClr val="AC2431"/>
                </a:solidFill>
              </a:rPr>
              <a:t> </a:t>
            </a:r>
            <a:r>
              <a:rPr lang="en-US" dirty="0" err="1">
                <a:solidFill>
                  <a:srgbClr val="AC2431"/>
                </a:solidFill>
              </a:rPr>
              <a:t>व्यक्ति</a:t>
            </a:r>
            <a:r>
              <a:rPr lang="en-US" dirty="0">
                <a:solidFill>
                  <a:srgbClr val="AC2431"/>
                </a:solidFill>
              </a:rPr>
              <a:t> </a:t>
            </a:r>
            <a:r>
              <a:rPr lang="en-US" dirty="0" err="1">
                <a:solidFill>
                  <a:srgbClr val="AC2431"/>
                </a:solidFill>
              </a:rPr>
              <a:t>नहीं</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अपना</a:t>
            </a:r>
            <a:r>
              <a:rPr lang="en-US" dirty="0">
                <a:solidFill>
                  <a:srgbClr val="AC2431"/>
                </a:solidFill>
              </a:rPr>
              <a:t> </a:t>
            </a:r>
            <a:r>
              <a:rPr lang="en-US" dirty="0" err="1">
                <a:solidFill>
                  <a:srgbClr val="AC2431"/>
                </a:solidFill>
              </a:rPr>
              <a:t>परिचय</a:t>
            </a:r>
            <a:r>
              <a:rPr lang="en-US" dirty="0">
                <a:solidFill>
                  <a:srgbClr val="AC2431"/>
                </a:solidFill>
              </a:rPr>
              <a:t> </a:t>
            </a:r>
            <a:r>
              <a:rPr lang="en-US" dirty="0" err="1">
                <a:solidFill>
                  <a:srgbClr val="AC2431"/>
                </a:solidFill>
              </a:rPr>
              <a:t>दीजिए</a:t>
            </a:r>
            <a:r>
              <a:rPr lang="en-US" dirty="0">
                <a:solidFill>
                  <a:srgbClr val="AC2431"/>
                </a:solidFill>
              </a:rPr>
              <a:t>। </a:t>
            </a:r>
            <a:r>
              <a:rPr lang="en-US" dirty="0" err="1">
                <a:solidFill>
                  <a:srgbClr val="AC2431"/>
                </a:solidFill>
              </a:rPr>
              <a:t>शख्स</a:t>
            </a:r>
            <a:r>
              <a:rPr lang="en-US" dirty="0">
                <a:solidFill>
                  <a:srgbClr val="AC2431"/>
                </a:solidFill>
              </a:rPr>
              <a:t> </a:t>
            </a:r>
            <a:r>
              <a:rPr lang="en-US" dirty="0" err="1">
                <a:solidFill>
                  <a:srgbClr val="AC2431"/>
                </a:solidFill>
              </a:rPr>
              <a:t>ने</a:t>
            </a:r>
            <a:r>
              <a:rPr lang="en-US" dirty="0">
                <a:solidFill>
                  <a:srgbClr val="AC2431"/>
                </a:solidFill>
              </a:rPr>
              <a:t> </a:t>
            </a:r>
            <a:r>
              <a:rPr lang="en-US" dirty="0" err="1">
                <a:solidFill>
                  <a:srgbClr val="AC2431"/>
                </a:solidFill>
              </a:rPr>
              <a:t>बड़ी</a:t>
            </a:r>
            <a:r>
              <a:rPr lang="en-US" dirty="0">
                <a:solidFill>
                  <a:srgbClr val="AC2431"/>
                </a:solidFill>
              </a:rPr>
              <a:t> </a:t>
            </a:r>
            <a:r>
              <a:rPr lang="en-US" dirty="0" err="1">
                <a:solidFill>
                  <a:srgbClr val="AC2431"/>
                </a:solidFill>
              </a:rPr>
              <a:t>शालीनता</a:t>
            </a:r>
            <a:r>
              <a:rPr lang="en-US" dirty="0">
                <a:solidFill>
                  <a:srgbClr val="AC2431"/>
                </a:solidFill>
              </a:rPr>
              <a:t> </a:t>
            </a:r>
            <a:r>
              <a:rPr lang="en-US" dirty="0" err="1">
                <a:solidFill>
                  <a:srgbClr val="AC2431"/>
                </a:solidFill>
              </a:rPr>
              <a:t>से</a:t>
            </a:r>
            <a:r>
              <a:rPr lang="en-US" dirty="0">
                <a:solidFill>
                  <a:srgbClr val="AC2431"/>
                </a:solidFill>
              </a:rPr>
              <a:t> </a:t>
            </a:r>
            <a:r>
              <a:rPr lang="en-US" dirty="0" err="1">
                <a:solidFill>
                  <a:srgbClr val="AC2431"/>
                </a:solidFill>
              </a:rPr>
              <a:t>जवाब</a:t>
            </a:r>
            <a:r>
              <a:rPr lang="en-US" dirty="0">
                <a:solidFill>
                  <a:srgbClr val="AC2431"/>
                </a:solidFill>
              </a:rPr>
              <a:t> </a:t>
            </a:r>
            <a:r>
              <a:rPr lang="en-US" dirty="0" err="1">
                <a:solidFill>
                  <a:srgbClr val="AC2431"/>
                </a:solidFill>
              </a:rPr>
              <a:t>दिया</a:t>
            </a:r>
            <a:r>
              <a:rPr lang="en-US" dirty="0">
                <a:solidFill>
                  <a:srgbClr val="AC2431"/>
                </a:solidFill>
              </a:rPr>
              <a:t> '</a:t>
            </a:r>
            <a:r>
              <a:rPr lang="en-US" dirty="0" err="1">
                <a:solidFill>
                  <a:srgbClr val="AC2431"/>
                </a:solidFill>
              </a:rPr>
              <a:t>श्रीमान</a:t>
            </a:r>
            <a:r>
              <a:rPr lang="en-US" dirty="0">
                <a:solidFill>
                  <a:srgbClr val="AC2431"/>
                </a:solidFill>
              </a:rPr>
              <a:t> </a:t>
            </a:r>
            <a:r>
              <a:rPr lang="en-US" dirty="0" err="1">
                <a:solidFill>
                  <a:srgbClr val="AC2431"/>
                </a:solidFill>
              </a:rPr>
              <a:t>मैं</a:t>
            </a:r>
            <a:r>
              <a:rPr lang="en-US" dirty="0">
                <a:solidFill>
                  <a:srgbClr val="AC2431"/>
                </a:solidFill>
              </a:rPr>
              <a:t> </a:t>
            </a:r>
            <a:r>
              <a:rPr lang="en-US" dirty="0" err="1">
                <a:solidFill>
                  <a:srgbClr val="AC2431"/>
                </a:solidFill>
              </a:rPr>
              <a:t>इंजीनियर</a:t>
            </a:r>
            <a:r>
              <a:rPr lang="en-US" dirty="0">
                <a:solidFill>
                  <a:srgbClr val="AC2431"/>
                </a:solidFill>
              </a:rPr>
              <a:t> </a:t>
            </a:r>
            <a:r>
              <a:rPr lang="en-US" dirty="0" err="1">
                <a:solidFill>
                  <a:srgbClr val="AC2431"/>
                </a:solidFill>
              </a:rPr>
              <a:t>मोक्षगुंडम</a:t>
            </a:r>
            <a:r>
              <a:rPr lang="en-US" dirty="0">
                <a:solidFill>
                  <a:srgbClr val="AC2431"/>
                </a:solidFill>
              </a:rPr>
              <a:t> </a:t>
            </a:r>
            <a:r>
              <a:rPr lang="en-US" dirty="0" err="1">
                <a:solidFill>
                  <a:srgbClr val="AC2431"/>
                </a:solidFill>
              </a:rPr>
              <a:t>विश्वेश्वरैया</a:t>
            </a:r>
            <a:r>
              <a:rPr lang="en-US" dirty="0">
                <a:solidFill>
                  <a:srgbClr val="AC2431"/>
                </a:solidFill>
              </a:rPr>
              <a:t> </a:t>
            </a:r>
            <a:r>
              <a:rPr lang="en-US" dirty="0" err="1">
                <a:solidFill>
                  <a:srgbClr val="AC2431"/>
                </a:solidFill>
              </a:rPr>
              <a:t>हूं</a:t>
            </a:r>
            <a:r>
              <a:rPr lang="en-US" dirty="0">
                <a:solidFill>
                  <a:srgbClr val="AC2431"/>
                </a:solidFill>
              </a:rPr>
              <a:t>। </a:t>
            </a:r>
            <a:r>
              <a:rPr lang="en-US" dirty="0" err="1">
                <a:solidFill>
                  <a:srgbClr val="AC2431"/>
                </a:solidFill>
              </a:rPr>
              <a:t>सभी</a:t>
            </a:r>
            <a:r>
              <a:rPr lang="en-US" dirty="0">
                <a:solidFill>
                  <a:srgbClr val="AC2431"/>
                </a:solidFill>
              </a:rPr>
              <a:t> </a:t>
            </a:r>
            <a:r>
              <a:rPr lang="en-US" dirty="0" err="1">
                <a:solidFill>
                  <a:srgbClr val="AC2431"/>
                </a:solidFill>
              </a:rPr>
              <a:t>इंजीनियर</a:t>
            </a:r>
            <a:r>
              <a:rPr lang="en-US" dirty="0">
                <a:solidFill>
                  <a:srgbClr val="AC2431"/>
                </a:solidFill>
              </a:rPr>
              <a:t> </a:t>
            </a:r>
            <a:r>
              <a:rPr lang="en-US" dirty="0" err="1">
                <a:solidFill>
                  <a:srgbClr val="AC2431"/>
                </a:solidFill>
              </a:rPr>
              <a:t>को</a:t>
            </a:r>
            <a:r>
              <a:rPr lang="en-US" dirty="0">
                <a:solidFill>
                  <a:srgbClr val="AC2431"/>
                </a:solidFill>
              </a:rPr>
              <a:t> </a:t>
            </a:r>
            <a:r>
              <a:rPr lang="en-US" dirty="0" err="1">
                <a:solidFill>
                  <a:srgbClr val="AC2431"/>
                </a:solidFill>
              </a:rPr>
              <a:t>हार्दिक</a:t>
            </a:r>
            <a:r>
              <a:rPr lang="en-US" dirty="0">
                <a:solidFill>
                  <a:srgbClr val="AC2431"/>
                </a:solidFill>
              </a:rPr>
              <a:t> </a:t>
            </a:r>
            <a:r>
              <a:rPr lang="en-US" dirty="0" err="1">
                <a:solidFill>
                  <a:srgbClr val="AC2431"/>
                </a:solidFill>
              </a:rPr>
              <a:t>शुभकामनाएं</a:t>
            </a:r>
            <a:r>
              <a:rPr lang="en-US" dirty="0">
                <a:solidFill>
                  <a:srgbClr val="AC2431"/>
                </a:solidFill>
              </a:rPr>
              <a:t>।</a:t>
            </a:r>
          </a:p>
        </p:txBody>
      </p:sp>
    </p:spTree>
    <p:extLst>
      <p:ext uri="{BB962C8B-B14F-4D97-AF65-F5344CB8AC3E}">
        <p14:creationId xmlns:p14="http://schemas.microsoft.com/office/powerpoint/2010/main" val="3817497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ign on a wall&#10;&#10;Description automatically generated">
            <a:extLst>
              <a:ext uri="{FF2B5EF4-FFF2-40B4-BE49-F238E27FC236}">
                <a16:creationId xmlns:a16="http://schemas.microsoft.com/office/drawing/2014/main" id="{A7265788-8FB8-4C2B-8F49-FC51165FF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664743" y="8913092"/>
            <a:ext cx="1708703" cy="24220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 name="Picture 20" descr="A picture containing refrigerator, graffiti&#10;&#10;Description automatically generated">
            <a:extLst>
              <a:ext uri="{FF2B5EF4-FFF2-40B4-BE49-F238E27FC236}">
                <a16:creationId xmlns:a16="http://schemas.microsoft.com/office/drawing/2014/main" id="{E1AA096F-7903-4C95-96AD-7D1213297325}"/>
              </a:ext>
            </a:extLst>
          </p:cNvPr>
          <p:cNvPicPr>
            <a:picLocks noChangeAspect="1"/>
          </p:cNvPicPr>
          <p:nvPr/>
        </p:nvPicPr>
        <p:blipFill rotWithShape="1">
          <a:blip r:embed="rId3">
            <a:extLst>
              <a:ext uri="{28A0092B-C50C-407E-A947-70E740481C1C}">
                <a14:useLocalDpi xmlns:a14="http://schemas.microsoft.com/office/drawing/2010/main" val="0"/>
              </a:ext>
            </a:extLst>
          </a:blip>
          <a:srcRect r="10240" b="5925"/>
          <a:stretch/>
        </p:blipFill>
        <p:spPr>
          <a:xfrm rot="16200000">
            <a:off x="4636768" y="9726095"/>
            <a:ext cx="2336799" cy="23220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descr="A close up of a piece of paper&#10;&#10;Description automatically generated">
            <a:extLst>
              <a:ext uri="{FF2B5EF4-FFF2-40B4-BE49-F238E27FC236}">
                <a16:creationId xmlns:a16="http://schemas.microsoft.com/office/drawing/2014/main" id="{D9650655-9A41-419C-B568-94C064B4EDD2}"/>
              </a:ext>
            </a:extLst>
          </p:cNvPr>
          <p:cNvPicPr>
            <a:picLocks noChangeAspect="1"/>
          </p:cNvPicPr>
          <p:nvPr/>
        </p:nvPicPr>
        <p:blipFill rotWithShape="1">
          <a:blip r:embed="rId4">
            <a:extLst>
              <a:ext uri="{28A0092B-C50C-407E-A947-70E740481C1C}">
                <a14:useLocalDpi xmlns:a14="http://schemas.microsoft.com/office/drawing/2010/main" val="0"/>
              </a:ext>
            </a:extLst>
          </a:blip>
          <a:srcRect l="4536" t="9302" r="10233" b="19380"/>
          <a:stretch/>
        </p:blipFill>
        <p:spPr>
          <a:xfrm>
            <a:off x="1577190" y="9752147"/>
            <a:ext cx="2661434" cy="2336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7" name="Picture 26" descr="A picture containing text&#10;&#10;Description automatically generated">
            <a:extLst>
              <a:ext uri="{FF2B5EF4-FFF2-40B4-BE49-F238E27FC236}">
                <a16:creationId xmlns:a16="http://schemas.microsoft.com/office/drawing/2014/main" id="{A4DE5251-06FE-451A-AEF4-A0FFCFCB3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966" y="8006762"/>
            <a:ext cx="2661434" cy="22398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1" name="Picture 30" descr="A picture containing toy, clock&#10;&#10;Description automatically generated">
            <a:extLst>
              <a:ext uri="{FF2B5EF4-FFF2-40B4-BE49-F238E27FC236}">
                <a16:creationId xmlns:a16="http://schemas.microsoft.com/office/drawing/2014/main" id="{558F5DF7-93D1-47C9-93CE-0E505948F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2745" y="7941392"/>
            <a:ext cx="2392231" cy="22398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D78E677F-6FE0-47DD-9471-81F3FD718721}"/>
              </a:ext>
            </a:extLst>
          </p:cNvPr>
          <p:cNvPicPr>
            <a:picLocks noChangeAspect="1" noChangeArrowheads="1"/>
          </p:cNvPicPr>
          <p:nvPr/>
        </p:nvPicPr>
        <p:blipFill>
          <a:blip r:embed="rId7">
            <a:alphaModFix amt="20000"/>
            <a:extLst>
              <a:ext uri="{BEBA8EAE-BF5A-486C-A8C5-ECC9F3942E4B}">
                <a14:imgProps xmlns:a14="http://schemas.microsoft.com/office/drawing/2010/main">
                  <a14:imgLayer r:embed="rId8">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296008" y="3683573"/>
            <a:ext cx="6898280" cy="5466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0CDF8E80-F9A1-4C12-9345-0D07DAA143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448812" y="2344702"/>
            <a:ext cx="3245829" cy="6286500"/>
          </a:xfrm>
          <a:prstGeom prst="rect">
            <a:avLst/>
          </a:prstGeom>
        </p:spPr>
      </p:pic>
      <p:sp>
        <p:nvSpPr>
          <p:cNvPr id="5" name="TextBox 4">
            <a:extLst>
              <a:ext uri="{FF2B5EF4-FFF2-40B4-BE49-F238E27FC236}">
                <a16:creationId xmlns:a16="http://schemas.microsoft.com/office/drawing/2014/main" id="{4DD8BA67-3997-47C0-983A-A67E9D21EF5A}"/>
              </a:ext>
            </a:extLst>
          </p:cNvPr>
          <p:cNvSpPr txBox="1"/>
          <p:nvPr/>
        </p:nvSpPr>
        <p:spPr>
          <a:xfrm>
            <a:off x="3997235" y="52253"/>
            <a:ext cx="3271601" cy="64633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600" dirty="0">
                <a:solidFill>
                  <a:schemeClr val="bg1"/>
                </a:solidFill>
              </a:rPr>
              <a:t>ENGINEER’S DAY</a:t>
            </a:r>
            <a:endParaRPr lang="en-US" sz="3600" dirty="0">
              <a:solidFill>
                <a:schemeClr val="bg1"/>
              </a:solidFill>
            </a:endParaRPr>
          </a:p>
        </p:txBody>
      </p:sp>
      <p:pic>
        <p:nvPicPr>
          <p:cNvPr id="7" name="Picture 6">
            <a:extLst>
              <a:ext uri="{FF2B5EF4-FFF2-40B4-BE49-F238E27FC236}">
                <a16:creationId xmlns:a16="http://schemas.microsoft.com/office/drawing/2014/main" id="{B498829D-4586-4926-A0B6-A560AA2F2B18}"/>
              </a:ext>
            </a:extLst>
          </p:cNvPr>
          <p:cNvPicPr>
            <a:picLocks noChangeAspect="1"/>
          </p:cNvPicPr>
          <p:nvPr/>
        </p:nvPicPr>
        <p:blipFill rotWithShape="1">
          <a:blip r:embed="rId10">
            <a:extLst>
              <a:ext uri="{28A0092B-C50C-407E-A947-70E740481C1C}">
                <a14:useLocalDpi xmlns:a14="http://schemas.microsoft.com/office/drawing/2010/main" val="0"/>
              </a:ext>
            </a:extLst>
          </a:blip>
          <a:srcRect l="9173" t="6875" r="3944"/>
          <a:stretch/>
        </p:blipFill>
        <p:spPr>
          <a:xfrm>
            <a:off x="4742768" y="6759170"/>
            <a:ext cx="2366756" cy="20222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descr="A picture containing indoor, person, table, holding&#10;&#10;Description automatically generated">
            <a:extLst>
              <a:ext uri="{FF2B5EF4-FFF2-40B4-BE49-F238E27FC236}">
                <a16:creationId xmlns:a16="http://schemas.microsoft.com/office/drawing/2014/main" id="{BE1E4593-645E-4F93-B288-1BC7BCAED8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74304" y="1290647"/>
            <a:ext cx="2291890" cy="2385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Picture 18" descr="A picture containing box, room&#10;&#10;Description automatically generated">
            <a:extLst>
              <a:ext uri="{FF2B5EF4-FFF2-40B4-BE49-F238E27FC236}">
                <a16:creationId xmlns:a16="http://schemas.microsoft.com/office/drawing/2014/main" id="{54A5B709-989C-49F1-93B3-5B08408658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63212" y="10349217"/>
            <a:ext cx="2528488" cy="17087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3" name="Picture 22">
            <a:extLst>
              <a:ext uri="{FF2B5EF4-FFF2-40B4-BE49-F238E27FC236}">
                <a16:creationId xmlns:a16="http://schemas.microsoft.com/office/drawing/2014/main" id="{FB63FACA-3B65-4C4F-8400-1B2E89E14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7973" y="1413290"/>
            <a:ext cx="2468581" cy="23956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5" name="Picture 24" descr="A picture containing young, boy, little, shirt&#10;&#10;Description automatically generated">
            <a:extLst>
              <a:ext uri="{FF2B5EF4-FFF2-40B4-BE49-F238E27FC236}">
                <a16:creationId xmlns:a16="http://schemas.microsoft.com/office/drawing/2014/main" id="{7A80DE6A-328B-4199-B5FE-E5556EFA9E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05730" y="1213515"/>
            <a:ext cx="2167609" cy="2336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9" name="Picture 28" descr="A picture containing curtain, dress, shirt&#10;&#10;Description automatically generated">
            <a:extLst>
              <a:ext uri="{FF2B5EF4-FFF2-40B4-BE49-F238E27FC236}">
                <a16:creationId xmlns:a16="http://schemas.microsoft.com/office/drawing/2014/main" id="{DE627F07-83E1-44F7-98AE-29D7AE5849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49132" y="2953122"/>
            <a:ext cx="2390016" cy="22155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Picture 16" descr="A person sitting at a table&#10;&#10;Description automatically generated">
            <a:extLst>
              <a:ext uri="{FF2B5EF4-FFF2-40B4-BE49-F238E27FC236}">
                <a16:creationId xmlns:a16="http://schemas.microsoft.com/office/drawing/2014/main" id="{169A0821-E35D-4B13-8D08-6181ECDE8C1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15170" y="2983329"/>
            <a:ext cx="2161084" cy="22398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A person posing for the camera&#10;&#10;Description automatically generated">
            <a:extLst>
              <a:ext uri="{FF2B5EF4-FFF2-40B4-BE49-F238E27FC236}">
                <a16:creationId xmlns:a16="http://schemas.microsoft.com/office/drawing/2014/main" id="{61E0F146-8A21-4C5E-B0C0-00B7631F295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42768" y="4267810"/>
            <a:ext cx="2291890" cy="24913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362" name="Picture 2" descr="Happy Engineers' Day to every Engineer... - Ambica Machine Tools | Facebook">
            <a:extLst>
              <a:ext uri="{FF2B5EF4-FFF2-40B4-BE49-F238E27FC236}">
                <a16:creationId xmlns:a16="http://schemas.microsoft.com/office/drawing/2014/main" id="{A74CFB5A-8242-4996-8C54-ADA8909DB01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160" y="142676"/>
            <a:ext cx="1487320" cy="1487320"/>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95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angled Star png by Vit0Zai on DeviantArt">
            <a:extLst>
              <a:ext uri="{FF2B5EF4-FFF2-40B4-BE49-F238E27FC236}">
                <a16:creationId xmlns:a16="http://schemas.microsoft.com/office/drawing/2014/main" id="{DB0611D4-481A-467F-B812-3D4E70A86AAB}"/>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253834" y="4497434"/>
            <a:ext cx="6462281" cy="60779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table, holding, book, food&#10;&#10;Description automatically generated">
            <a:extLst>
              <a:ext uri="{FF2B5EF4-FFF2-40B4-BE49-F238E27FC236}">
                <a16:creationId xmlns:a16="http://schemas.microsoft.com/office/drawing/2014/main" id="{4FF39EC0-B4C4-4907-8FBD-0C8E491FE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5420" y="3806566"/>
            <a:ext cx="3119474" cy="35777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descr="A person sitting at a table with a computer and smiling at the camera&#10;&#10;Description automatically generated">
            <a:extLst>
              <a:ext uri="{FF2B5EF4-FFF2-40B4-BE49-F238E27FC236}">
                <a16:creationId xmlns:a16="http://schemas.microsoft.com/office/drawing/2014/main" id="{2D0CB2E8-3753-4AA4-A095-FAB8953133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2594" y="3806566"/>
            <a:ext cx="3119474" cy="35411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86DED4-1EFE-43D3-8174-39F8F11459CF}"/>
              </a:ext>
            </a:extLst>
          </p:cNvPr>
          <p:cNvSpPr txBox="1"/>
          <p:nvPr/>
        </p:nvSpPr>
        <p:spPr>
          <a:xfrm>
            <a:off x="2819400" y="101600"/>
            <a:ext cx="5665525" cy="584775"/>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200" dirty="0">
                <a:solidFill>
                  <a:schemeClr val="bg1"/>
                </a:solidFill>
              </a:rPr>
              <a:t>Celebration of World OZONE Day</a:t>
            </a:r>
            <a:endParaRPr lang="en-US" sz="3200" dirty="0">
              <a:solidFill>
                <a:schemeClr val="bg1"/>
              </a:solidFill>
            </a:endParaRPr>
          </a:p>
        </p:txBody>
      </p:sp>
      <p:sp>
        <p:nvSpPr>
          <p:cNvPr id="6" name="TextBox 5">
            <a:extLst>
              <a:ext uri="{FF2B5EF4-FFF2-40B4-BE49-F238E27FC236}">
                <a16:creationId xmlns:a16="http://schemas.microsoft.com/office/drawing/2014/main" id="{75B3A2D7-65F6-4910-82F0-D5AEFFAE489E}"/>
              </a:ext>
            </a:extLst>
          </p:cNvPr>
          <p:cNvSpPr txBox="1"/>
          <p:nvPr/>
        </p:nvSpPr>
        <p:spPr>
          <a:xfrm>
            <a:off x="1539240" y="1145581"/>
            <a:ext cx="8191500" cy="2448299"/>
          </a:xfrm>
          <a:prstGeom prst="rect">
            <a:avLst/>
          </a:prstGeom>
          <a:noFill/>
        </p:spPr>
        <p:txBody>
          <a:bodyPr wrap="square">
            <a:spAutoFit/>
          </a:bodyPr>
          <a:lstStyle/>
          <a:p>
            <a:pPr algn="just">
              <a:lnSpc>
                <a:spcPct val="107000"/>
              </a:lnSpc>
              <a:spcAft>
                <a:spcPts val="800"/>
              </a:spcAft>
            </a:pPr>
            <a:r>
              <a:rPr lang="en-IN"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Ozone </a:t>
            </a:r>
            <a:r>
              <a:rPr lang="en-IN" dirty="0">
                <a:solidFill>
                  <a:srgbClr val="AC2431"/>
                </a:solidFill>
                <a:latin typeface="Arial" panose="020B0604020202020204" pitchFamily="34" charset="0"/>
                <a:ea typeface="Times New Roman" panose="02020603050405020304" pitchFamily="18" charset="0"/>
                <a:cs typeface="Times New Roman" panose="02020603050405020304" pitchFamily="18" charset="0"/>
              </a:rPr>
              <a:t>D</a:t>
            </a:r>
            <a:r>
              <a:rPr lang="en-IN"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ay September 16 was designated by the United Nations General Assembly as the International Day for the Preservation of the Ozone Layer. This designation had been made on December 19, 2000, in commemoration of the date, in 1987, on which nations signed the Montreal Protocol on Substances that Deplete the Ozone Layer activity. Ozone </a:t>
            </a:r>
            <a:r>
              <a:rPr lang="en-IN" dirty="0">
                <a:solidFill>
                  <a:srgbClr val="AC2431"/>
                </a:solidFill>
                <a:latin typeface="Arial" panose="020B0604020202020204" pitchFamily="34" charset="0"/>
                <a:ea typeface="Times New Roman" panose="02020603050405020304" pitchFamily="18" charset="0"/>
                <a:cs typeface="Times New Roman" panose="02020603050405020304" pitchFamily="18" charset="0"/>
              </a:rPr>
              <a:t>D</a:t>
            </a:r>
            <a:r>
              <a:rPr lang="en-IN"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ay was celebrated with the poster making activity. They all explained the importance of ozone </a:t>
            </a:r>
            <a:r>
              <a:rPr lang="en-IN" sz="1800" dirty="0" err="1">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i.e</a:t>
            </a:r>
            <a:r>
              <a:rPr lang="en-IN"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how it protects us from the harmful ultraviolet ray's of sun . Students became true environmentalist while describing the ill effects of ultraviolet rays.</a:t>
            </a:r>
            <a:endParaRPr lang="en-US" sz="16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9" descr="A close up of a sign&#10;&#10;Description automatically generated">
            <a:extLst>
              <a:ext uri="{FF2B5EF4-FFF2-40B4-BE49-F238E27FC236}">
                <a16:creationId xmlns:a16="http://schemas.microsoft.com/office/drawing/2014/main" id="{29F88373-2C3D-4AE0-8F26-F7D8522528FA}"/>
              </a:ext>
            </a:extLst>
          </p:cNvPr>
          <p:cNvPicPr>
            <a:picLocks noChangeAspect="1"/>
          </p:cNvPicPr>
          <p:nvPr/>
        </p:nvPicPr>
        <p:blipFill rotWithShape="1">
          <a:blip r:embed="rId7">
            <a:extLst>
              <a:ext uri="{28A0092B-C50C-407E-A947-70E740481C1C}">
                <a14:useLocalDpi xmlns:a14="http://schemas.microsoft.com/office/drawing/2010/main" val="0"/>
              </a:ext>
            </a:extLst>
          </a:blip>
          <a:srcRect l="11700" t="7374" r="5083" b="4409"/>
          <a:stretch/>
        </p:blipFill>
        <p:spPr>
          <a:xfrm rot="16200000">
            <a:off x="-5277" y="106877"/>
            <a:ext cx="1407553" cy="1397000"/>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Picture 11" descr="A picture containing person, holding, young, person&#10;&#10;Description automatically generated">
            <a:extLst>
              <a:ext uri="{FF2B5EF4-FFF2-40B4-BE49-F238E27FC236}">
                <a16:creationId xmlns:a16="http://schemas.microsoft.com/office/drawing/2014/main" id="{A322E0A7-E481-4BC7-938F-89C78188D8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0205" y="6284977"/>
            <a:ext cx="3119474" cy="33406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 name="Picture 19" descr="A close up of a flower&#10;&#10;Description automatically generated">
            <a:extLst>
              <a:ext uri="{FF2B5EF4-FFF2-40B4-BE49-F238E27FC236}">
                <a16:creationId xmlns:a16="http://schemas.microsoft.com/office/drawing/2014/main" id="{88A39D2C-6B52-4246-A15C-025C41B068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190" y="3103485"/>
            <a:ext cx="3569016" cy="6286500"/>
          </a:xfrm>
          <a:prstGeom prst="rect">
            <a:avLst/>
          </a:prstGeom>
        </p:spPr>
      </p:pic>
      <p:pic>
        <p:nvPicPr>
          <p:cNvPr id="22" name="Picture 21" descr="A picture containing building, tiled, standing, boy&#10;&#10;Description automatically generated">
            <a:extLst>
              <a:ext uri="{FF2B5EF4-FFF2-40B4-BE49-F238E27FC236}">
                <a16:creationId xmlns:a16="http://schemas.microsoft.com/office/drawing/2014/main" id="{1240A2FC-8705-4161-837F-0A4B6DFD2C2A}"/>
              </a:ext>
            </a:extLst>
          </p:cNvPr>
          <p:cNvPicPr>
            <a:picLocks noChangeAspect="1"/>
          </p:cNvPicPr>
          <p:nvPr/>
        </p:nvPicPr>
        <p:blipFill rotWithShape="1">
          <a:blip r:embed="rId10">
            <a:extLst>
              <a:ext uri="{28A0092B-C50C-407E-A947-70E740481C1C}">
                <a14:useLocalDpi xmlns:a14="http://schemas.microsoft.com/office/drawing/2010/main" val="0"/>
              </a:ext>
            </a:extLst>
          </a:blip>
          <a:srcRect l="13113" t="24249" r="10307" b="27084"/>
          <a:stretch/>
        </p:blipFill>
        <p:spPr>
          <a:xfrm>
            <a:off x="6019538" y="6248400"/>
            <a:ext cx="3477174" cy="31994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A picture containing person, indoor, sitting, food&#10;&#10;Description automatically generated">
            <a:extLst>
              <a:ext uri="{FF2B5EF4-FFF2-40B4-BE49-F238E27FC236}">
                <a16:creationId xmlns:a16="http://schemas.microsoft.com/office/drawing/2014/main" id="{B9A5F786-22A3-44C0-8B65-68F7D81AD6A2}"/>
              </a:ext>
            </a:extLst>
          </p:cNvPr>
          <p:cNvPicPr>
            <a:picLocks noChangeAspect="1"/>
          </p:cNvPicPr>
          <p:nvPr/>
        </p:nvPicPr>
        <p:blipFill rotWithShape="1">
          <a:blip r:embed="rId11">
            <a:extLst>
              <a:ext uri="{28A0092B-C50C-407E-A947-70E740481C1C}">
                <a14:useLocalDpi xmlns:a14="http://schemas.microsoft.com/office/drawing/2010/main" val="0"/>
              </a:ext>
            </a:extLst>
          </a:blip>
          <a:srcRect t="16526"/>
          <a:stretch/>
        </p:blipFill>
        <p:spPr>
          <a:xfrm>
            <a:off x="1402538" y="8899590"/>
            <a:ext cx="3119474" cy="31908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A person posing for the camera&#10;&#10;Description automatically generated">
            <a:extLst>
              <a:ext uri="{FF2B5EF4-FFF2-40B4-BE49-F238E27FC236}">
                <a16:creationId xmlns:a16="http://schemas.microsoft.com/office/drawing/2014/main" id="{FD86B286-9270-4401-ACD1-715AA70AA210}"/>
              </a:ext>
            </a:extLst>
          </p:cNvPr>
          <p:cNvPicPr>
            <a:picLocks noChangeAspect="1"/>
          </p:cNvPicPr>
          <p:nvPr/>
        </p:nvPicPr>
        <p:blipFill rotWithShape="1">
          <a:blip r:embed="rId12">
            <a:extLst>
              <a:ext uri="{28A0092B-C50C-407E-A947-70E740481C1C}">
                <a14:useLocalDpi xmlns:a14="http://schemas.microsoft.com/office/drawing/2010/main" val="0"/>
              </a:ext>
            </a:extLst>
          </a:blip>
          <a:srcRect t="12681" r="21756"/>
          <a:stretch/>
        </p:blipFill>
        <p:spPr>
          <a:xfrm>
            <a:off x="6549500" y="8824659"/>
            <a:ext cx="3247373" cy="33406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984958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F00D39E9-9AF3-4880-BFFD-4A8C697D31A8}"/>
              </a:ext>
            </a:extLst>
          </p:cNvPr>
          <p:cNvPicPr>
            <a:picLocks noChangeAspect="1" noChangeArrowheads="1"/>
          </p:cNvPicPr>
          <p:nvPr/>
        </p:nvPicPr>
        <p:blipFill>
          <a:blip r:embed="rId3">
            <a:alphaModFix amt="5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771776" y="3947078"/>
            <a:ext cx="5441950" cy="5466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E703AEC0-F21F-42E9-BA6A-DC8C075CB9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49301" y="3140061"/>
            <a:ext cx="3398973" cy="6286500"/>
          </a:xfrm>
          <a:prstGeom prst="rect">
            <a:avLst/>
          </a:prstGeom>
        </p:spPr>
      </p:pic>
      <p:sp>
        <p:nvSpPr>
          <p:cNvPr id="7" name="TextBox 6">
            <a:extLst>
              <a:ext uri="{FF2B5EF4-FFF2-40B4-BE49-F238E27FC236}">
                <a16:creationId xmlns:a16="http://schemas.microsoft.com/office/drawing/2014/main" id="{4E3826C1-BE80-413A-8675-B7A5E4EE3BDC}"/>
              </a:ext>
            </a:extLst>
          </p:cNvPr>
          <p:cNvSpPr txBox="1"/>
          <p:nvPr/>
        </p:nvSpPr>
        <p:spPr>
          <a:xfrm>
            <a:off x="4277505" y="52172"/>
            <a:ext cx="2215222" cy="584775"/>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200" dirty="0">
                <a:solidFill>
                  <a:schemeClr val="bg1"/>
                </a:solidFill>
              </a:rPr>
              <a:t> OZONE DAY</a:t>
            </a:r>
            <a:endParaRPr lang="en-US" sz="3200" dirty="0">
              <a:solidFill>
                <a:schemeClr val="bg1"/>
              </a:solidFill>
            </a:endParaRPr>
          </a:p>
        </p:txBody>
      </p:sp>
      <p:pic>
        <p:nvPicPr>
          <p:cNvPr id="9" name="Picture 8" descr="A picture containing food&#10;&#10;Description automatically generated">
            <a:extLst>
              <a:ext uri="{FF2B5EF4-FFF2-40B4-BE49-F238E27FC236}">
                <a16:creationId xmlns:a16="http://schemas.microsoft.com/office/drawing/2014/main" id="{9669FD25-D825-429C-8AB9-B8B73E84C1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42363">
            <a:off x="6532473" y="3910380"/>
            <a:ext cx="2996706" cy="22294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picture containing sitting, piece, table, food&#10;&#10;Description automatically generated">
            <a:extLst>
              <a:ext uri="{FF2B5EF4-FFF2-40B4-BE49-F238E27FC236}">
                <a16:creationId xmlns:a16="http://schemas.microsoft.com/office/drawing/2014/main" id="{6D0BF83B-E489-4DFA-BAAD-CDF7898363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70393">
            <a:off x="6939447" y="1418083"/>
            <a:ext cx="2548557" cy="21025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A person holding a book&#10;&#10;Description automatically generated">
            <a:extLst>
              <a:ext uri="{FF2B5EF4-FFF2-40B4-BE49-F238E27FC236}">
                <a16:creationId xmlns:a16="http://schemas.microsoft.com/office/drawing/2014/main" id="{6D11C9B3-11FF-47E3-BCF3-F2D63A316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3023" y="3681068"/>
            <a:ext cx="2252749" cy="22974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descr="A picture containing photo, different, covered, many&#10;&#10;Description automatically generated">
            <a:extLst>
              <a:ext uri="{FF2B5EF4-FFF2-40B4-BE49-F238E27FC236}">
                <a16:creationId xmlns:a16="http://schemas.microsoft.com/office/drawing/2014/main" id="{FD1237EA-85F8-460B-92DE-A28502B954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650872">
            <a:off x="1880847" y="1098698"/>
            <a:ext cx="1877103" cy="25549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descr="A person standing in front of a mirror posing for the camera&#10;&#10;Description automatically generated">
            <a:extLst>
              <a:ext uri="{FF2B5EF4-FFF2-40B4-BE49-F238E27FC236}">
                <a16:creationId xmlns:a16="http://schemas.microsoft.com/office/drawing/2014/main" id="{763C4750-E687-430C-8BB2-2D993B3CE8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929108">
            <a:off x="1605787" y="8933535"/>
            <a:ext cx="2441600" cy="2463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descr="A close up of a sign&#10;&#10;Description automatically generated">
            <a:extLst>
              <a:ext uri="{FF2B5EF4-FFF2-40B4-BE49-F238E27FC236}">
                <a16:creationId xmlns:a16="http://schemas.microsoft.com/office/drawing/2014/main" id="{606AAC8B-EC64-4CC2-BAC6-1194DBEAAF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5913" y="6471117"/>
            <a:ext cx="2634586" cy="20285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26" descr="A person posing for the camera&#10;&#10;Description automatically generated">
            <a:extLst>
              <a:ext uri="{FF2B5EF4-FFF2-40B4-BE49-F238E27FC236}">
                <a16:creationId xmlns:a16="http://schemas.microsoft.com/office/drawing/2014/main" id="{6DC6D60B-78AB-4C79-9801-CE3A5C0332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47946" y="8721338"/>
            <a:ext cx="2453153" cy="24722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9" name="Picture 28" descr="A person posing for the camera&#10;&#10;Description automatically generated">
            <a:extLst>
              <a:ext uri="{FF2B5EF4-FFF2-40B4-BE49-F238E27FC236}">
                <a16:creationId xmlns:a16="http://schemas.microsoft.com/office/drawing/2014/main" id="{3B58B23A-7546-47D0-9B84-408E3DA1BE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367088">
            <a:off x="4253023" y="3790866"/>
            <a:ext cx="2554934" cy="25607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1" name="Picture 30" descr="A picture containing computer, photo, sitting, different&#10;&#10;Description automatically generated">
            <a:extLst>
              <a:ext uri="{FF2B5EF4-FFF2-40B4-BE49-F238E27FC236}">
                <a16:creationId xmlns:a16="http://schemas.microsoft.com/office/drawing/2014/main" id="{48CCD7F4-B271-4F82-A2EF-A7FDF8EA38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335085">
            <a:off x="4285173" y="1492329"/>
            <a:ext cx="2505737" cy="20856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5" name="Picture 34" descr="A person with collar shirt&#10;&#10;Description automatically generated">
            <a:extLst>
              <a:ext uri="{FF2B5EF4-FFF2-40B4-BE49-F238E27FC236}">
                <a16:creationId xmlns:a16="http://schemas.microsoft.com/office/drawing/2014/main" id="{341280A7-39E6-443D-8425-78F4B115871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952628">
            <a:off x="1711254" y="6213512"/>
            <a:ext cx="2548556" cy="24305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A picture containing person, holding, young, table&#10;&#10;Description automatically generated">
            <a:extLst>
              <a:ext uri="{FF2B5EF4-FFF2-40B4-BE49-F238E27FC236}">
                <a16:creationId xmlns:a16="http://schemas.microsoft.com/office/drawing/2014/main" id="{D9DFB5C6-BB44-4255-A3C5-C4761416B2C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339215">
            <a:off x="7153577" y="6095998"/>
            <a:ext cx="2459496" cy="24742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descr="A girl posing for a picture&#10;&#10;Description automatically generated">
            <a:extLst>
              <a:ext uri="{FF2B5EF4-FFF2-40B4-BE49-F238E27FC236}">
                <a16:creationId xmlns:a16="http://schemas.microsoft.com/office/drawing/2014/main" id="{DF57E599-BD4B-4403-9116-D50A413434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322049">
            <a:off x="7004455" y="9071928"/>
            <a:ext cx="2453153" cy="24722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icture containing bottle, table, food, sitting&#10;&#10;Description automatically generated">
            <a:extLst>
              <a:ext uri="{FF2B5EF4-FFF2-40B4-BE49-F238E27FC236}">
                <a16:creationId xmlns:a16="http://schemas.microsoft.com/office/drawing/2014/main" id="{44CC25BD-69AC-4386-AC43-BA544097FF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868" y="115793"/>
            <a:ext cx="1496458" cy="1464517"/>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73280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E5E5DD60-0F46-46BE-A266-53B16FEFDF9D}"/>
              </a:ext>
            </a:extLst>
          </p:cNvPr>
          <p:cNvPicPr>
            <a:picLocks noChangeAspect="1" noChangeArrowheads="1"/>
          </p:cNvPicPr>
          <p:nvPr/>
        </p:nvPicPr>
        <p:blipFill>
          <a:blip r:embed="rId2">
            <a:alphaModFix amt="5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771776" y="3921678"/>
            <a:ext cx="5441950" cy="5466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7CFCB4-81C0-4953-AFFF-61DBDB6A4EB8}"/>
              </a:ext>
            </a:extLst>
          </p:cNvPr>
          <p:cNvSpPr txBox="1"/>
          <p:nvPr/>
        </p:nvSpPr>
        <p:spPr>
          <a:xfrm>
            <a:off x="1577974" y="1366179"/>
            <a:ext cx="8213726" cy="2552686"/>
          </a:xfrm>
          <a:prstGeom prst="rect">
            <a:avLst/>
          </a:prstGeom>
          <a:noFill/>
        </p:spPr>
        <p:txBody>
          <a:bodyPr wrap="square">
            <a:spAutoFit/>
          </a:bodyPr>
          <a:lstStyle/>
          <a:p>
            <a:pPr algn="just">
              <a:lnSpc>
                <a:spcPct val="107000"/>
              </a:lnSpc>
              <a:spcAft>
                <a:spcPts val="800"/>
              </a:spcAft>
            </a:pPr>
            <a:r>
              <a:rPr lang="en-IN" sz="18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Gratitude means thanks and appreciation. Gratitude comes from the Latin word ‘</a:t>
            </a:r>
            <a:r>
              <a:rPr lang="en-IN" sz="1800" dirty="0" err="1">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gratus</a:t>
            </a:r>
            <a:r>
              <a:rPr lang="en-IN" dirty="0">
                <a:solidFill>
                  <a:srgbClr val="AC2431"/>
                </a:solidFill>
                <a:latin typeface="Calibri" panose="020F0502020204030204" pitchFamily="34" charset="0"/>
                <a:ea typeface="Times New Roman" panose="02020603050405020304" pitchFamily="18" charset="0"/>
                <a:cs typeface="Times New Roman" panose="02020603050405020304" pitchFamily="18" charset="0"/>
              </a:rPr>
              <a:t>’ </a:t>
            </a:r>
            <a:r>
              <a:rPr lang="en-IN" sz="18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which means ‘thankful or pleasing’.  When you feel gratified , you are pleased with what someone did for you and you are also pleased by the results.</a:t>
            </a:r>
            <a:endParaRPr lang="en-US" sz="18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IN" sz="18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Our students celebrated the World Gratitude Day by expressing their views on how they showed their gratitude for all that they possess and also to those people around who are always doing something or the other for them. A simple ‘Thank You’ note, a smile, spending a few minutes talking to them, were suggested as some ways to show gratitude to others.</a:t>
            </a:r>
            <a:endParaRPr lang="en-US" sz="18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246BCB2-4289-4119-93D0-4CD935ED5DEB}"/>
              </a:ext>
            </a:extLst>
          </p:cNvPr>
          <p:cNvSpPr txBox="1"/>
          <p:nvPr/>
        </p:nvSpPr>
        <p:spPr>
          <a:xfrm>
            <a:off x="3579223" y="104503"/>
            <a:ext cx="4713342" cy="64633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WORLD GRATITUDE DAY</a:t>
            </a:r>
            <a:endPar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descr="A picture containing person, indoor, child, table&#10;&#10;Description automatically generated">
            <a:extLst>
              <a:ext uri="{FF2B5EF4-FFF2-40B4-BE49-F238E27FC236}">
                <a16:creationId xmlns:a16="http://schemas.microsoft.com/office/drawing/2014/main" id="{4A28F266-AD64-4DC7-A574-2AF9397EC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7335" y="5618787"/>
            <a:ext cx="2404850" cy="30915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Text&#10;&#10;Description automatically generated">
            <a:extLst>
              <a:ext uri="{FF2B5EF4-FFF2-40B4-BE49-F238E27FC236}">
                <a16:creationId xmlns:a16="http://schemas.microsoft.com/office/drawing/2014/main" id="{C9D4CF72-3345-442C-B633-212F6C2C32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8895" y="7089330"/>
            <a:ext cx="3298440" cy="26082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0B959D65-B7FD-4944-8ECD-21859BA80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3765" y="3971116"/>
            <a:ext cx="3183225" cy="30496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picture containing holding, young, child, shirt&#10;&#10;Description automatically generated">
            <a:extLst>
              <a:ext uri="{FF2B5EF4-FFF2-40B4-BE49-F238E27FC236}">
                <a16:creationId xmlns:a16="http://schemas.microsoft.com/office/drawing/2014/main" id="{5DB45EE7-0200-421B-B10F-17D0988DD7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069" y="8989989"/>
            <a:ext cx="2318657" cy="30915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picture containing qr code&#10;&#10;Description automatically generated">
            <a:extLst>
              <a:ext uri="{FF2B5EF4-FFF2-40B4-BE49-F238E27FC236}">
                <a16:creationId xmlns:a16="http://schemas.microsoft.com/office/drawing/2014/main" id="{E30CED06-4531-4356-AB1F-BCE2102E48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0559" y="9615330"/>
            <a:ext cx="3228556" cy="24209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Text&#10;&#10;Description automatically generated">
            <a:extLst>
              <a:ext uri="{FF2B5EF4-FFF2-40B4-BE49-F238E27FC236}">
                <a16:creationId xmlns:a16="http://schemas.microsoft.com/office/drawing/2014/main" id="{53A52FDF-1406-49E0-9530-4B921D6CD3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9596" y="3971117"/>
            <a:ext cx="2295446" cy="16423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descr="A person smiling for the camera&#10;&#10;Description automatically generated">
            <a:extLst>
              <a:ext uri="{FF2B5EF4-FFF2-40B4-BE49-F238E27FC236}">
                <a16:creationId xmlns:a16="http://schemas.microsoft.com/office/drawing/2014/main" id="{8A570E6E-B1C8-4B5C-B6EF-68426BA258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6948" y="8937737"/>
            <a:ext cx="2176058" cy="31236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descr="Text, letter&#10;&#10;Description automatically generated">
            <a:extLst>
              <a:ext uri="{FF2B5EF4-FFF2-40B4-BE49-F238E27FC236}">
                <a16:creationId xmlns:a16="http://schemas.microsoft.com/office/drawing/2014/main" id="{884C276D-3EF2-4DB9-92FD-93676EEFB3E8}"/>
              </a:ext>
            </a:extLst>
          </p:cNvPr>
          <p:cNvPicPr>
            <a:picLocks noChangeAspect="1"/>
          </p:cNvPicPr>
          <p:nvPr/>
        </p:nvPicPr>
        <p:blipFill rotWithShape="1">
          <a:blip r:embed="rId11">
            <a:extLst>
              <a:ext uri="{28A0092B-C50C-407E-A947-70E740481C1C}">
                <a14:useLocalDpi xmlns:a14="http://schemas.microsoft.com/office/drawing/2010/main" val="0"/>
              </a:ext>
            </a:extLst>
          </a:blip>
          <a:srcRect l="10743" t="10534" r="6443" b="3786"/>
          <a:stretch/>
        </p:blipFill>
        <p:spPr>
          <a:xfrm>
            <a:off x="7374349" y="3971116"/>
            <a:ext cx="2318657" cy="14725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descr="Text, letter&#10;&#10;Description automatically generated">
            <a:extLst>
              <a:ext uri="{FF2B5EF4-FFF2-40B4-BE49-F238E27FC236}">
                <a16:creationId xmlns:a16="http://schemas.microsoft.com/office/drawing/2014/main" id="{E115C56C-F3A5-46E3-9C1C-E236C9A740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621" y="5778184"/>
            <a:ext cx="2296547" cy="30915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close up of a flower&#10;&#10;Description automatically generated">
            <a:extLst>
              <a:ext uri="{FF2B5EF4-FFF2-40B4-BE49-F238E27FC236}">
                <a16:creationId xmlns:a16="http://schemas.microsoft.com/office/drawing/2014/main" id="{006D251D-8B6E-427B-8C7D-1A47DF174C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9277" y="2470191"/>
            <a:ext cx="3113550" cy="6286500"/>
          </a:xfrm>
          <a:prstGeom prst="rect">
            <a:avLst/>
          </a:prstGeom>
        </p:spPr>
      </p:pic>
      <p:pic>
        <p:nvPicPr>
          <p:cNvPr id="4098" name="Picture 2" descr="World Gratitude Day, Thursday 21st September 2017 - YouTube">
            <a:extLst>
              <a:ext uri="{FF2B5EF4-FFF2-40B4-BE49-F238E27FC236}">
                <a16:creationId xmlns:a16="http://schemas.microsoft.com/office/drawing/2014/main" id="{EE991BFE-E681-4C6C-A750-E91AC625FA5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518" r="13393"/>
          <a:stretch/>
        </p:blipFill>
        <p:spPr bwMode="auto">
          <a:xfrm>
            <a:off x="38236" y="156902"/>
            <a:ext cx="1449251" cy="1341929"/>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055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F00D39E9-9AF3-4880-BFFD-4A8C697D31A8}"/>
              </a:ext>
            </a:extLst>
          </p:cNvPr>
          <p:cNvPicPr>
            <a:picLocks noChangeAspect="1" noChangeArrowheads="1"/>
          </p:cNvPicPr>
          <p:nvPr/>
        </p:nvPicPr>
        <p:blipFill>
          <a:blip r:embed="rId2">
            <a:alphaModFix amt="5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771776" y="3947078"/>
            <a:ext cx="5441950" cy="5466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E703AEC0-F21F-42E9-BA6A-DC8C075CB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48" y="2822304"/>
            <a:ext cx="3652184" cy="6286500"/>
          </a:xfrm>
          <a:prstGeom prst="rect">
            <a:avLst/>
          </a:prstGeom>
        </p:spPr>
      </p:pic>
      <p:sp>
        <p:nvSpPr>
          <p:cNvPr id="5" name="TextBox 4">
            <a:extLst>
              <a:ext uri="{FF2B5EF4-FFF2-40B4-BE49-F238E27FC236}">
                <a16:creationId xmlns:a16="http://schemas.microsoft.com/office/drawing/2014/main" id="{9EECFE1F-8644-4503-B632-9325419A3501}"/>
              </a:ext>
            </a:extLst>
          </p:cNvPr>
          <p:cNvSpPr txBox="1"/>
          <p:nvPr/>
        </p:nvSpPr>
        <p:spPr>
          <a:xfrm>
            <a:off x="2508070" y="49082"/>
            <a:ext cx="6165667" cy="861774"/>
          </a:xfrm>
          <a:prstGeom prst="rect">
            <a:avLst/>
          </a:prstGeom>
          <a:solidFill>
            <a:srgbClr val="AC2431"/>
          </a:solidFill>
          <a:effectLst>
            <a:reflection blurRad="6350" stA="50000" endA="300" endPos="90000" dir="5400000" sy="-100000" algn="bl" rotWithShape="0"/>
          </a:effectLst>
        </p:spPr>
        <p:txBody>
          <a:bodyPr wrap="square" rtlCol="0">
            <a:spAutoFit/>
          </a:bodyPr>
          <a:lstStyle/>
          <a:p>
            <a:r>
              <a:rPr lang="en-IN" sz="3200" dirty="0">
                <a:solidFill>
                  <a:schemeClr val="bg1"/>
                </a:solidFill>
              </a:rPr>
              <a:t>International day Of Sign Language</a:t>
            </a:r>
            <a:endParaRPr lang="en-US" sz="3200" dirty="0">
              <a:solidFill>
                <a:schemeClr val="bg1"/>
              </a:solidFill>
            </a:endParaRPr>
          </a:p>
          <a:p>
            <a:endParaRPr lang="en-US" dirty="0"/>
          </a:p>
        </p:txBody>
      </p:sp>
      <p:pic>
        <p:nvPicPr>
          <p:cNvPr id="11" name="Picture 10" descr="A person holding a sign&#10;&#10;Description automatically generated">
            <a:extLst>
              <a:ext uri="{FF2B5EF4-FFF2-40B4-BE49-F238E27FC236}">
                <a16:creationId xmlns:a16="http://schemas.microsoft.com/office/drawing/2014/main" id="{C5028E84-7164-4722-95DE-04C29AEF0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5539" y="7809543"/>
            <a:ext cx="2796047" cy="20993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close up of text on a white background&#10;&#10;Description automatically generated">
            <a:extLst>
              <a:ext uri="{FF2B5EF4-FFF2-40B4-BE49-F238E27FC236}">
                <a16:creationId xmlns:a16="http://schemas.microsoft.com/office/drawing/2014/main" id="{46A1F02A-1F7D-4FB0-98C7-36CCDD2AA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7873" y="5612058"/>
            <a:ext cx="2796047" cy="20609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group of people in a room&#10;&#10;Description automatically generated">
            <a:extLst>
              <a:ext uri="{FF2B5EF4-FFF2-40B4-BE49-F238E27FC236}">
                <a16:creationId xmlns:a16="http://schemas.microsoft.com/office/drawing/2014/main" id="{BEB2CC25-2604-4D0A-B3EE-9F84CC948A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7974" y="5573600"/>
            <a:ext cx="2378992" cy="20993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A person posing for the camera&#10;&#10;Description automatically generated">
            <a:extLst>
              <a:ext uri="{FF2B5EF4-FFF2-40B4-BE49-F238E27FC236}">
                <a16:creationId xmlns:a16="http://schemas.microsoft.com/office/drawing/2014/main" id="{93AFFDBF-DE89-4F64-87FC-C073AE53E9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8113" y="7817625"/>
            <a:ext cx="2796047" cy="20272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descr="International Day of Sign Languages - Wikipedia">
            <a:extLst>
              <a:ext uri="{FF2B5EF4-FFF2-40B4-BE49-F238E27FC236}">
                <a16:creationId xmlns:a16="http://schemas.microsoft.com/office/drawing/2014/main" id="{F3FDCC0F-583B-4B95-A29B-F94021DD5E2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4056705" y="5573600"/>
            <a:ext cx="3075203" cy="20993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6" name="Picture 4" descr="International Day for Sign Language. (IDSL) – Mtoto News">
            <a:extLst>
              <a:ext uri="{FF2B5EF4-FFF2-40B4-BE49-F238E27FC236}">
                <a16:creationId xmlns:a16="http://schemas.microsoft.com/office/drawing/2014/main" id="{8F1D3DD5-43D2-4489-A566-3958957C64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6058" y="3798920"/>
            <a:ext cx="8093529" cy="16001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A close up of a sign&#10;&#10;Description automatically generated">
            <a:extLst>
              <a:ext uri="{FF2B5EF4-FFF2-40B4-BE49-F238E27FC236}">
                <a16:creationId xmlns:a16="http://schemas.microsoft.com/office/drawing/2014/main" id="{C44C4022-0616-4594-9EB2-80F8A1EB11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73849" y="7856083"/>
            <a:ext cx="3058059" cy="18713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TextBox 20">
            <a:extLst>
              <a:ext uri="{FF2B5EF4-FFF2-40B4-BE49-F238E27FC236}">
                <a16:creationId xmlns:a16="http://schemas.microsoft.com/office/drawing/2014/main" id="{37BF16CF-2705-43CB-811C-8F92C2C3A39D}"/>
              </a:ext>
            </a:extLst>
          </p:cNvPr>
          <p:cNvSpPr txBox="1"/>
          <p:nvPr/>
        </p:nvSpPr>
        <p:spPr>
          <a:xfrm>
            <a:off x="1526058" y="1900977"/>
            <a:ext cx="8093529" cy="1815882"/>
          </a:xfrm>
          <a:prstGeom prst="rect">
            <a:avLst/>
          </a:prstGeom>
          <a:noFill/>
        </p:spPr>
        <p:txBody>
          <a:bodyPr wrap="square">
            <a:spAutoFit/>
          </a:bodyPr>
          <a:lstStyle/>
          <a:p>
            <a:pPr algn="just"/>
            <a:r>
              <a:rPr lang="en-IN" sz="1600" b="0" i="0" dirty="0">
                <a:solidFill>
                  <a:srgbClr val="C00000"/>
                </a:solidFill>
                <a:effectLst/>
                <a:latin typeface="arial" panose="020B0604020202020204" pitchFamily="34" charset="0"/>
              </a:rPr>
              <a:t>International Day of Sign Languages is celebrated annually across the world on 23 September every year along with International Week of the Deaf. The choice of 23 September is the same date that the World Federation of the Deaf was established in 1951.</a:t>
            </a:r>
            <a:r>
              <a:rPr lang="en-IN" sz="1600" b="0" i="0" dirty="0">
                <a:solidFill>
                  <a:srgbClr val="C00000"/>
                </a:solidFill>
                <a:effectLst/>
                <a:latin typeface="Roboto"/>
              </a:rPr>
              <a:t> According to the World Federation of the Deaf, there are around 72 million deaf people across the world. Put together, they use around 300 different sign languages. This day recognizes the importance of sign language in the growth and development of the deaf and seeks to preserve it for the benefit of the deaf community.</a:t>
            </a:r>
            <a:endParaRPr lang="en-US" sz="1600" dirty="0">
              <a:solidFill>
                <a:srgbClr val="C00000"/>
              </a:solidFill>
            </a:endParaRPr>
          </a:p>
        </p:txBody>
      </p:sp>
      <p:pic>
        <p:nvPicPr>
          <p:cNvPr id="20" name="Picture 19" descr="A picture containing indoor, bed, person, shirt&#10;&#10;Description automatically generated">
            <a:extLst>
              <a:ext uri="{FF2B5EF4-FFF2-40B4-BE49-F238E27FC236}">
                <a16:creationId xmlns:a16="http://schemas.microsoft.com/office/drawing/2014/main" id="{E572661B-CA5A-406B-AD04-28D4A47D86C3}"/>
              </a:ext>
            </a:extLst>
          </p:cNvPr>
          <p:cNvPicPr>
            <a:picLocks noChangeAspect="1"/>
          </p:cNvPicPr>
          <p:nvPr/>
        </p:nvPicPr>
        <p:blipFill rotWithShape="1">
          <a:blip r:embed="rId13">
            <a:extLst>
              <a:ext uri="{28A0092B-C50C-407E-A947-70E740481C1C}">
                <a14:useLocalDpi xmlns:a14="http://schemas.microsoft.com/office/drawing/2010/main" val="0"/>
              </a:ext>
            </a:extLst>
          </a:blip>
          <a:srcRect l="11473" r="34610"/>
          <a:stretch/>
        </p:blipFill>
        <p:spPr>
          <a:xfrm rot="5400000">
            <a:off x="1598224" y="9536370"/>
            <a:ext cx="2520730" cy="25477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descr="A picture containing table, sitting, bed, room&#10;&#10;Description automatically generated">
            <a:extLst>
              <a:ext uri="{FF2B5EF4-FFF2-40B4-BE49-F238E27FC236}">
                <a16:creationId xmlns:a16="http://schemas.microsoft.com/office/drawing/2014/main" id="{12E86186-87AF-4D4A-AA36-7636FFC652D3}"/>
              </a:ext>
            </a:extLst>
          </p:cNvPr>
          <p:cNvPicPr>
            <a:picLocks noChangeAspect="1"/>
          </p:cNvPicPr>
          <p:nvPr/>
        </p:nvPicPr>
        <p:blipFill rotWithShape="1">
          <a:blip r:embed="rId14">
            <a:extLst>
              <a:ext uri="{28A0092B-C50C-407E-A947-70E740481C1C}">
                <a14:useLocalDpi xmlns:a14="http://schemas.microsoft.com/office/drawing/2010/main" val="0"/>
              </a:ext>
            </a:extLst>
          </a:blip>
          <a:srcRect l="22479" t="19369" r="37604"/>
          <a:stretch/>
        </p:blipFill>
        <p:spPr>
          <a:xfrm rot="5400000">
            <a:off x="4394920" y="9499128"/>
            <a:ext cx="2596759" cy="26354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descr="A picture containing table, sitting, bed, room&#10;&#10;Description automatically generated">
            <a:extLst>
              <a:ext uri="{FF2B5EF4-FFF2-40B4-BE49-F238E27FC236}">
                <a16:creationId xmlns:a16="http://schemas.microsoft.com/office/drawing/2014/main" id="{A2DE173A-1167-435B-AE70-B5B839D07A02}"/>
              </a:ext>
            </a:extLst>
          </p:cNvPr>
          <p:cNvPicPr>
            <a:picLocks noChangeAspect="1"/>
          </p:cNvPicPr>
          <p:nvPr/>
        </p:nvPicPr>
        <p:blipFill rotWithShape="1">
          <a:blip r:embed="rId15">
            <a:extLst>
              <a:ext uri="{28A0092B-C50C-407E-A947-70E740481C1C}">
                <a14:useLocalDpi xmlns:a14="http://schemas.microsoft.com/office/drawing/2010/main" val="0"/>
              </a:ext>
            </a:extLst>
          </a:blip>
          <a:srcRect l="20466" t="14094" r="43878"/>
          <a:stretch/>
        </p:blipFill>
        <p:spPr>
          <a:xfrm rot="5400000">
            <a:off x="7161628" y="9542675"/>
            <a:ext cx="2552177" cy="25037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 name="Rectangle 25">
            <a:extLst>
              <a:ext uri="{FF2B5EF4-FFF2-40B4-BE49-F238E27FC236}">
                <a16:creationId xmlns:a16="http://schemas.microsoft.com/office/drawing/2014/main" id="{206DD6CB-030D-4773-AB4B-ED2BD7F671B1}"/>
              </a:ext>
            </a:extLst>
          </p:cNvPr>
          <p:cNvSpPr/>
          <p:nvPr/>
        </p:nvSpPr>
        <p:spPr>
          <a:xfrm>
            <a:off x="3478059" y="9532397"/>
            <a:ext cx="534457" cy="923330"/>
          </a:xfrm>
          <a:prstGeom prst="rect">
            <a:avLst/>
          </a:prstGeom>
          <a:noFill/>
        </p:spPr>
        <p:txBody>
          <a:bodyPr wrap="square" lIns="91440" tIns="45720" rIns="91440" bIns="45720">
            <a:spAutoFit/>
          </a:bodyPr>
          <a:lstStyle/>
          <a:p>
            <a:pPr algn="ctr"/>
            <a:r>
              <a:rPr lang="en-IN"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8" name="Rectangle 27">
            <a:extLst>
              <a:ext uri="{FF2B5EF4-FFF2-40B4-BE49-F238E27FC236}">
                <a16:creationId xmlns:a16="http://schemas.microsoft.com/office/drawing/2014/main" id="{65B5B108-3DBA-48DA-8FEE-08E07C5195BE}"/>
              </a:ext>
            </a:extLst>
          </p:cNvPr>
          <p:cNvSpPr/>
          <p:nvPr/>
        </p:nvSpPr>
        <p:spPr>
          <a:xfrm>
            <a:off x="6419736" y="9488380"/>
            <a:ext cx="569387"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K</a:t>
            </a:r>
          </a:p>
        </p:txBody>
      </p:sp>
      <p:sp>
        <p:nvSpPr>
          <p:cNvPr id="29" name="Rectangle 28">
            <a:extLst>
              <a:ext uri="{FF2B5EF4-FFF2-40B4-BE49-F238E27FC236}">
                <a16:creationId xmlns:a16="http://schemas.microsoft.com/office/drawing/2014/main" id="{717B0D1F-3DA4-4245-8A97-2DAED619CB2E}"/>
              </a:ext>
            </a:extLst>
          </p:cNvPr>
          <p:cNvSpPr/>
          <p:nvPr/>
        </p:nvSpPr>
        <p:spPr>
          <a:xfrm>
            <a:off x="8899838" y="9489649"/>
            <a:ext cx="643125"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U</a:t>
            </a:r>
          </a:p>
        </p:txBody>
      </p:sp>
      <p:pic>
        <p:nvPicPr>
          <p:cNvPr id="3078" name="Picture 6" descr="International Day of Sign Languages 2019 Date and Theme: Know History and  Significance of IDSL Declared by United Nations | 🙏🏻 LatestLY">
            <a:extLst>
              <a:ext uri="{FF2B5EF4-FFF2-40B4-BE49-F238E27FC236}">
                <a16:creationId xmlns:a16="http://schemas.microsoft.com/office/drawing/2014/main" id="{C3B7FB05-8411-4568-9EEE-17F359423B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044" y="75721"/>
            <a:ext cx="1433512" cy="12983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548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2F91F3-7911-4D0E-8808-790C13242340}"/>
              </a:ext>
            </a:extLst>
          </p:cNvPr>
          <p:cNvPicPr>
            <a:picLocks noChangeAspect="1"/>
          </p:cNvPicPr>
          <p:nvPr/>
        </p:nvPicPr>
        <p:blipFill>
          <a:blip r:embed="rId2"/>
          <a:stretch>
            <a:fillRect/>
          </a:stretch>
        </p:blipFill>
        <p:spPr>
          <a:xfrm>
            <a:off x="4328125" y="4385733"/>
            <a:ext cx="2484808" cy="24848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descr="A close up of text on a white background&#10;&#10;Description automatically generated">
            <a:extLst>
              <a:ext uri="{FF2B5EF4-FFF2-40B4-BE49-F238E27FC236}">
                <a16:creationId xmlns:a16="http://schemas.microsoft.com/office/drawing/2014/main" id="{92821534-AB8B-40AC-B72D-7504C0B4B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042" y="7037060"/>
            <a:ext cx="2625912" cy="22806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7A77DC1B-54EE-4748-9021-035DCC964AC3}"/>
              </a:ext>
            </a:extLst>
          </p:cNvPr>
          <p:cNvPicPr>
            <a:picLocks noChangeAspect="1" noChangeArrowheads="1"/>
          </p:cNvPicPr>
          <p:nvPr/>
        </p:nvPicPr>
        <p:blipFill>
          <a:blip r:embed="rId4">
            <a:alphaModFix amt="5000"/>
            <a:extLst>
              <a:ext uri="{BEBA8EAE-BF5A-486C-A8C5-ECC9F3942E4B}">
                <a14:imgProps xmlns:a14="http://schemas.microsoft.com/office/drawing/2010/main">
                  <a14:imgLayer r:embed="rId5">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771776" y="3921678"/>
            <a:ext cx="5441950" cy="5466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E1939DF9-C999-4E57-952C-D096174FA4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205" y="2484887"/>
            <a:ext cx="3430843" cy="6286500"/>
          </a:xfrm>
          <a:prstGeom prst="rect">
            <a:avLst/>
          </a:prstGeom>
        </p:spPr>
      </p:pic>
      <p:sp>
        <p:nvSpPr>
          <p:cNvPr id="5" name="TextBox 4">
            <a:extLst>
              <a:ext uri="{FF2B5EF4-FFF2-40B4-BE49-F238E27FC236}">
                <a16:creationId xmlns:a16="http://schemas.microsoft.com/office/drawing/2014/main" id="{33DD678D-42C9-4E81-B035-8BFC09474CD2}"/>
              </a:ext>
            </a:extLst>
          </p:cNvPr>
          <p:cNvSpPr txBox="1"/>
          <p:nvPr/>
        </p:nvSpPr>
        <p:spPr>
          <a:xfrm>
            <a:off x="3595206" y="78376"/>
            <a:ext cx="3899594" cy="584775"/>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200" dirty="0">
                <a:solidFill>
                  <a:schemeClr val="bg1"/>
                </a:solidFill>
              </a:rPr>
              <a:t>WORLD TOURISM DAY</a:t>
            </a:r>
            <a:endParaRPr lang="en-US" sz="3200" dirty="0">
              <a:solidFill>
                <a:schemeClr val="bg1"/>
              </a:solidFill>
            </a:endParaRPr>
          </a:p>
        </p:txBody>
      </p:sp>
      <p:sp>
        <p:nvSpPr>
          <p:cNvPr id="7" name="TextBox 6">
            <a:extLst>
              <a:ext uri="{FF2B5EF4-FFF2-40B4-BE49-F238E27FC236}">
                <a16:creationId xmlns:a16="http://schemas.microsoft.com/office/drawing/2014/main" id="{EFCF5F76-05C1-49B7-B68E-38BA4CC5449E}"/>
              </a:ext>
            </a:extLst>
          </p:cNvPr>
          <p:cNvSpPr txBox="1"/>
          <p:nvPr/>
        </p:nvSpPr>
        <p:spPr>
          <a:xfrm>
            <a:off x="1588564" y="1428740"/>
            <a:ext cx="7961835" cy="2031325"/>
          </a:xfrm>
          <a:prstGeom prst="rect">
            <a:avLst/>
          </a:prstGeom>
          <a:noFill/>
        </p:spPr>
        <p:txBody>
          <a:bodyPr wrap="square">
            <a:spAutoFit/>
          </a:bodyPr>
          <a:lstStyle/>
          <a:p>
            <a:pPr algn="just"/>
            <a:r>
              <a:rPr lang="en-US" dirty="0">
                <a:solidFill>
                  <a:srgbClr val="AC2431"/>
                </a:solidFill>
              </a:rPr>
              <a:t>We all know that travel makes one happy and modest. In this month of September, students learnt the importance of travelling and tourism that made all of us aware about the tiny place we all belong to as said by Mr. Gustave Flaubert. Students made posters and shared slogans to celebrate this day virtually. Also some made their own videos where they were enjoying their travelling to different places. A few of them made their own vlogs at home that gave them a feel of roaming to different places. </a:t>
            </a:r>
          </a:p>
        </p:txBody>
      </p:sp>
      <p:pic>
        <p:nvPicPr>
          <p:cNvPr id="9" name="Picture 8" descr="A picture containing box&#10;&#10;Description automatically generated">
            <a:extLst>
              <a:ext uri="{FF2B5EF4-FFF2-40B4-BE49-F238E27FC236}">
                <a16:creationId xmlns:a16="http://schemas.microsoft.com/office/drawing/2014/main" id="{D3422A30-D733-4609-9FFF-D57A34B67116}"/>
              </a:ext>
            </a:extLst>
          </p:cNvPr>
          <p:cNvPicPr>
            <a:picLocks noChangeAspect="1"/>
          </p:cNvPicPr>
          <p:nvPr/>
        </p:nvPicPr>
        <p:blipFill rotWithShape="1">
          <a:blip r:embed="rId7">
            <a:extLst>
              <a:ext uri="{28A0092B-C50C-407E-A947-70E740481C1C}">
                <a14:useLocalDpi xmlns:a14="http://schemas.microsoft.com/office/drawing/2010/main" val="0"/>
              </a:ext>
            </a:extLst>
          </a:blip>
          <a:srcRect l="14267"/>
          <a:stretch/>
        </p:blipFill>
        <p:spPr>
          <a:xfrm>
            <a:off x="1526989" y="9526732"/>
            <a:ext cx="3990222" cy="25237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person posing for the camera&#10;&#10;Description automatically generated">
            <a:extLst>
              <a:ext uri="{FF2B5EF4-FFF2-40B4-BE49-F238E27FC236}">
                <a16:creationId xmlns:a16="http://schemas.microsoft.com/office/drawing/2014/main" id="{E970D92D-CD06-4A24-9B5F-DA4ED81982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564" y="7009351"/>
            <a:ext cx="2683478" cy="23083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descr="A picture containing drawing, holding, person, person&#10;&#10;Description automatically generated">
            <a:extLst>
              <a:ext uri="{FF2B5EF4-FFF2-40B4-BE49-F238E27FC236}">
                <a16:creationId xmlns:a16="http://schemas.microsoft.com/office/drawing/2014/main" id="{BFD852EA-3474-44CB-BB4B-9C959044BD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9369" y="9526732"/>
            <a:ext cx="3929915" cy="25791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Picture 21" descr="A picture containing text&#10;&#10;Description automatically generated">
            <a:extLst>
              <a:ext uri="{FF2B5EF4-FFF2-40B4-BE49-F238E27FC236}">
                <a16:creationId xmlns:a16="http://schemas.microsoft.com/office/drawing/2014/main" id="{06F7FB18-939C-4FDC-8746-945261BE0B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2933" y="3460065"/>
            <a:ext cx="2876352" cy="33580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23" descr="A person holding a sign&#10;&#10;Description automatically generated">
            <a:extLst>
              <a:ext uri="{FF2B5EF4-FFF2-40B4-BE49-F238E27FC236}">
                <a16:creationId xmlns:a16="http://schemas.microsoft.com/office/drawing/2014/main" id="{5040CB76-BB07-494F-B550-DDFF732448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6989" y="3643422"/>
            <a:ext cx="2801136" cy="32271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descr="A person sitting at a table&#10;&#10;Description automatically generated">
            <a:extLst>
              <a:ext uri="{FF2B5EF4-FFF2-40B4-BE49-F238E27FC236}">
                <a16:creationId xmlns:a16="http://schemas.microsoft.com/office/drawing/2014/main" id="{B9103A11-9271-420F-8052-1A3D0704A64D}"/>
              </a:ext>
            </a:extLst>
          </p:cNvPr>
          <p:cNvPicPr>
            <a:picLocks noChangeAspect="1"/>
          </p:cNvPicPr>
          <p:nvPr/>
        </p:nvPicPr>
        <p:blipFill rotWithShape="1">
          <a:blip r:embed="rId12">
            <a:extLst>
              <a:ext uri="{28A0092B-C50C-407E-A947-70E740481C1C}">
                <a14:useLocalDpi xmlns:a14="http://schemas.microsoft.com/office/drawing/2010/main" val="0"/>
              </a:ext>
            </a:extLst>
          </a:blip>
          <a:srcRect b="7156"/>
          <a:stretch/>
        </p:blipFill>
        <p:spPr>
          <a:xfrm>
            <a:off x="6812932" y="6956919"/>
            <a:ext cx="2876352" cy="23851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386" name="Picture 2" descr="World Tourism Day - 2019 - Ulduz Tourism Azerbaijan Tour Operator">
            <a:extLst>
              <a:ext uri="{FF2B5EF4-FFF2-40B4-BE49-F238E27FC236}">
                <a16:creationId xmlns:a16="http://schemas.microsoft.com/office/drawing/2014/main" id="{D2362072-EF7E-4549-8080-A5BA431B99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878" y="36843"/>
            <a:ext cx="1574070" cy="157407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49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flower&#10;&#10;Description automatically generated">
            <a:extLst>
              <a:ext uri="{FF2B5EF4-FFF2-40B4-BE49-F238E27FC236}">
                <a16:creationId xmlns:a16="http://schemas.microsoft.com/office/drawing/2014/main" id="{BBBBF5AE-63FB-4A82-B71E-F7B715F71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74776" y="1403350"/>
            <a:ext cx="3152775" cy="6286500"/>
          </a:xfrm>
          <a:prstGeom prst="rect">
            <a:avLst/>
          </a:prstGeom>
        </p:spPr>
      </p:pic>
      <p:sp>
        <p:nvSpPr>
          <p:cNvPr id="5" name="TextBox 4">
            <a:extLst>
              <a:ext uri="{FF2B5EF4-FFF2-40B4-BE49-F238E27FC236}">
                <a16:creationId xmlns:a16="http://schemas.microsoft.com/office/drawing/2014/main" id="{F623E5E4-764D-4F69-95C2-18073C6C71F5}"/>
              </a:ext>
            </a:extLst>
          </p:cNvPr>
          <p:cNvSpPr txBox="1"/>
          <p:nvPr/>
        </p:nvSpPr>
        <p:spPr>
          <a:xfrm>
            <a:off x="3007470" y="381000"/>
            <a:ext cx="4981428" cy="76944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4400" dirty="0">
                <a:solidFill>
                  <a:schemeClr val="bg1"/>
                </a:solidFill>
              </a:rPr>
              <a:t>Virtual Teacher’s Day</a:t>
            </a:r>
            <a:endParaRPr lang="en-US" sz="4400" dirty="0">
              <a:solidFill>
                <a:schemeClr val="bg1"/>
              </a:solidFill>
            </a:endParaRPr>
          </a:p>
        </p:txBody>
      </p:sp>
      <p:pic>
        <p:nvPicPr>
          <p:cNvPr id="4100" name="Picture 4" descr="Tangled Star png by Vit0Zai on DeviantArt">
            <a:extLst>
              <a:ext uri="{FF2B5EF4-FFF2-40B4-BE49-F238E27FC236}">
                <a16:creationId xmlns:a16="http://schemas.microsoft.com/office/drawing/2014/main" id="{C998620E-A2D3-4B60-9B32-E4AF90247243}"/>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928918" y="2747842"/>
            <a:ext cx="7367482" cy="74003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825B37-E6FF-4975-981E-5CA2D74A9607}"/>
              </a:ext>
            </a:extLst>
          </p:cNvPr>
          <p:cNvSpPr txBox="1"/>
          <p:nvPr/>
        </p:nvSpPr>
        <p:spPr>
          <a:xfrm>
            <a:off x="2305050" y="6517818"/>
            <a:ext cx="6991350" cy="5674182"/>
          </a:xfrm>
          <a:prstGeom prst="rect">
            <a:avLst/>
          </a:prstGeom>
          <a:noFill/>
        </p:spPr>
        <p:txBody>
          <a:bodyPr wrap="square">
            <a:spAutoFit/>
          </a:bodyPr>
          <a:lstStyle/>
          <a:p>
            <a:pPr>
              <a:lnSpc>
                <a:spcPct val="107000"/>
              </a:lnSpc>
              <a:spcAft>
                <a:spcPts val="800"/>
              </a:spcAft>
            </a:pPr>
            <a:r>
              <a:rPr lang="en-IN" sz="20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A teacher is a friend</a:t>
            </a:r>
            <a:r>
              <a:rPr lang="en-US" sz="20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20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philosopher and a guide who holds our hand, opens our mind, and touches our heart. The contribution of a teacher cannot be ignored at all. In keeping with the tradition of celebrating Teachers’ Day this year too Kamal Model Sr Sec School celebrated the great event in a virtual manner. The program began with a speech given by Mrs Vandana Tandon, The Principal of our school. An awe-inspiring dance performance by the students really enthralled the audience. Even a short skit portraying the transforming role of a teacher post covid-19 was also done by the students</a:t>
            </a:r>
            <a:r>
              <a:rPr lang="en-US" sz="20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20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Not only this glimpse of the life of teachers were also shown. According to the characteristic traits depicted by a teacher, each of the teacher was bestowed with befitting titles. The most important part of the program was the expression of the student’s love and gratitude towards their </a:t>
            </a:r>
            <a:r>
              <a:rPr lang="en-US" sz="20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teachers through cards, poems and short compositions. </a:t>
            </a:r>
            <a:endParaRPr lang="en-US"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8" name="Picture 4" descr="5 simple and meaningful (virtual) teacher appreciation ideas to try this  year {+ printable}">
            <a:extLst>
              <a:ext uri="{FF2B5EF4-FFF2-40B4-BE49-F238E27FC236}">
                <a16:creationId xmlns:a16="http://schemas.microsoft.com/office/drawing/2014/main" id="{44864E72-257B-4C2D-AD17-39F9306CC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98" y="0"/>
            <a:ext cx="1447798" cy="1403350"/>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AD424E56-410E-493E-A924-2A1A9DD37B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2775" y="2043786"/>
            <a:ext cx="4474032" cy="3630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0785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angled Star png by Vit0Zai on DeviantArt">
            <a:extLst>
              <a:ext uri="{FF2B5EF4-FFF2-40B4-BE49-F238E27FC236}">
                <a16:creationId xmlns:a16="http://schemas.microsoft.com/office/drawing/2014/main" id="{A97862B7-A3DE-4A58-ACA4-4A36408C79A2}"/>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289313" y="3383720"/>
            <a:ext cx="6738494" cy="67685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close up of a piece of paper&#10;&#10;Description automatically generated">
            <a:extLst>
              <a:ext uri="{FF2B5EF4-FFF2-40B4-BE49-F238E27FC236}">
                <a16:creationId xmlns:a16="http://schemas.microsoft.com/office/drawing/2014/main" id="{87939665-25CB-4E79-8BAC-33ACBBC42EAD}"/>
              </a:ext>
            </a:extLst>
          </p:cNvPr>
          <p:cNvPicPr>
            <a:picLocks noChangeAspect="1"/>
          </p:cNvPicPr>
          <p:nvPr/>
        </p:nvPicPr>
        <p:blipFill rotWithShape="1">
          <a:blip r:embed="rId5">
            <a:extLst>
              <a:ext uri="{28A0092B-C50C-407E-A947-70E740481C1C}">
                <a14:useLocalDpi xmlns:a14="http://schemas.microsoft.com/office/drawing/2010/main" val="0"/>
              </a:ext>
            </a:extLst>
          </a:blip>
          <a:srcRect l="4509" t="7903" r="10067" b="8254"/>
          <a:stretch/>
        </p:blipFill>
        <p:spPr>
          <a:xfrm>
            <a:off x="1475232" y="4355291"/>
            <a:ext cx="3328683" cy="28699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 name="Picture 19" descr="A person with collar shirt&#10;&#10;Description automatically generated">
            <a:extLst>
              <a:ext uri="{FF2B5EF4-FFF2-40B4-BE49-F238E27FC236}">
                <a16:creationId xmlns:a16="http://schemas.microsoft.com/office/drawing/2014/main" id="{0CCFA5FF-4B69-4A29-A751-E82DEA1F7DA2}"/>
              </a:ext>
            </a:extLst>
          </p:cNvPr>
          <p:cNvPicPr>
            <a:picLocks noChangeAspect="1"/>
          </p:cNvPicPr>
          <p:nvPr/>
        </p:nvPicPr>
        <p:blipFill rotWithShape="1">
          <a:blip r:embed="rId6">
            <a:extLst>
              <a:ext uri="{28A0092B-C50C-407E-A947-70E740481C1C}">
                <a14:useLocalDpi xmlns:a14="http://schemas.microsoft.com/office/drawing/2010/main" val="0"/>
              </a:ext>
            </a:extLst>
          </a:blip>
          <a:srcRect t="9744" r="10431"/>
          <a:stretch/>
        </p:blipFill>
        <p:spPr>
          <a:xfrm>
            <a:off x="6479121" y="4296756"/>
            <a:ext cx="3193381" cy="30170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descr="A close up of a sign&#10;&#10;Description automatically generated">
            <a:extLst>
              <a:ext uri="{FF2B5EF4-FFF2-40B4-BE49-F238E27FC236}">
                <a16:creationId xmlns:a16="http://schemas.microsoft.com/office/drawing/2014/main" id="{C34D043E-8663-46C1-B05D-993ECD531AD8}"/>
              </a:ext>
            </a:extLst>
          </p:cNvPr>
          <p:cNvPicPr>
            <a:picLocks noChangeAspect="1"/>
          </p:cNvPicPr>
          <p:nvPr/>
        </p:nvPicPr>
        <p:blipFill rotWithShape="1">
          <a:blip r:embed="rId7">
            <a:extLst>
              <a:ext uri="{28A0092B-C50C-407E-A947-70E740481C1C}">
                <a14:useLocalDpi xmlns:a14="http://schemas.microsoft.com/office/drawing/2010/main" val="0"/>
              </a:ext>
            </a:extLst>
          </a:blip>
          <a:srcRect l="8193"/>
          <a:stretch/>
        </p:blipFill>
        <p:spPr>
          <a:xfrm>
            <a:off x="5967025" y="6768008"/>
            <a:ext cx="3193381" cy="32017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A close up of a sign&#10;&#10;Description automatically generated">
            <a:extLst>
              <a:ext uri="{FF2B5EF4-FFF2-40B4-BE49-F238E27FC236}">
                <a16:creationId xmlns:a16="http://schemas.microsoft.com/office/drawing/2014/main" id="{D5946A19-2616-49BF-8EFB-0A9DA4E5E67F}"/>
              </a:ext>
            </a:extLst>
          </p:cNvPr>
          <p:cNvPicPr>
            <a:picLocks noChangeAspect="1"/>
          </p:cNvPicPr>
          <p:nvPr/>
        </p:nvPicPr>
        <p:blipFill rotWithShape="1">
          <a:blip r:embed="rId8">
            <a:extLst>
              <a:ext uri="{28A0092B-C50C-407E-A947-70E740481C1C}">
                <a14:useLocalDpi xmlns:a14="http://schemas.microsoft.com/office/drawing/2010/main" val="0"/>
              </a:ext>
            </a:extLst>
          </a:blip>
          <a:srcRect l="36919" t="52625" r="10886" b="5996"/>
          <a:stretch/>
        </p:blipFill>
        <p:spPr>
          <a:xfrm>
            <a:off x="1925776" y="6717207"/>
            <a:ext cx="3152775" cy="3354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flower&#10;&#10;Description automatically generated">
            <a:extLst>
              <a:ext uri="{FF2B5EF4-FFF2-40B4-BE49-F238E27FC236}">
                <a16:creationId xmlns:a16="http://schemas.microsoft.com/office/drawing/2014/main" id="{547F9380-9993-4402-A6E2-B0D62BFFAE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74776" y="1479550"/>
            <a:ext cx="3152775" cy="6286500"/>
          </a:xfrm>
          <a:prstGeom prst="rect">
            <a:avLst/>
          </a:prstGeom>
        </p:spPr>
      </p:pic>
      <p:sp>
        <p:nvSpPr>
          <p:cNvPr id="8" name="TextBox 7">
            <a:extLst>
              <a:ext uri="{FF2B5EF4-FFF2-40B4-BE49-F238E27FC236}">
                <a16:creationId xmlns:a16="http://schemas.microsoft.com/office/drawing/2014/main" id="{63F6346F-CCD2-4666-8A21-C9DBCD36FF8A}"/>
              </a:ext>
            </a:extLst>
          </p:cNvPr>
          <p:cNvSpPr txBox="1"/>
          <p:nvPr/>
        </p:nvSpPr>
        <p:spPr>
          <a:xfrm>
            <a:off x="2771776" y="76200"/>
            <a:ext cx="5871094" cy="584775"/>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200" dirty="0">
                <a:solidFill>
                  <a:schemeClr val="bg1"/>
                </a:solidFill>
                <a:latin typeface="Arial" panose="020B0604020202020204" pitchFamily="34" charset="0"/>
                <a:cs typeface="Arial" panose="020B0604020202020204" pitchFamily="34" charset="0"/>
              </a:rPr>
              <a:t>Celebration of World Heart Day</a:t>
            </a:r>
            <a:endParaRPr lang="en-US" sz="3200" dirty="0">
              <a:solidFill>
                <a:schemeClr val="bg1"/>
              </a:solidFill>
              <a:latin typeface="Arial" panose="020B0604020202020204" pitchFamily="34" charset="0"/>
              <a:cs typeface="Arial" panose="020B0604020202020204" pitchFamily="34" charset="0"/>
            </a:endParaRPr>
          </a:p>
        </p:txBody>
      </p:sp>
      <p:pic>
        <p:nvPicPr>
          <p:cNvPr id="2050" name="Picture 2" descr="Create Heart Healthy Environments This World Heart Day - 29 September">
            <a:extLst>
              <a:ext uri="{FF2B5EF4-FFF2-40B4-BE49-F238E27FC236}">
                <a16:creationId xmlns:a16="http://schemas.microsoft.com/office/drawing/2014/main" id="{35240BE3-8A1D-43DA-8456-0F9C1662E4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07" y="76200"/>
            <a:ext cx="1422229" cy="1403350"/>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 name="Picture 9" descr="A person posing for the camera&#10;&#10;Description automatically generated">
            <a:extLst>
              <a:ext uri="{FF2B5EF4-FFF2-40B4-BE49-F238E27FC236}">
                <a16:creationId xmlns:a16="http://schemas.microsoft.com/office/drawing/2014/main" id="{8A149A48-ADB1-46D1-B895-124F60FA7027}"/>
              </a:ext>
            </a:extLst>
          </p:cNvPr>
          <p:cNvPicPr>
            <a:picLocks noChangeAspect="1"/>
          </p:cNvPicPr>
          <p:nvPr/>
        </p:nvPicPr>
        <p:blipFill rotWithShape="1">
          <a:blip r:embed="rId11">
            <a:extLst>
              <a:ext uri="{28A0092B-C50C-407E-A947-70E740481C1C}">
                <a14:useLocalDpi xmlns:a14="http://schemas.microsoft.com/office/drawing/2010/main" val="0"/>
              </a:ext>
            </a:extLst>
          </a:blip>
          <a:srcRect l="14489" r="12976"/>
          <a:stretch/>
        </p:blipFill>
        <p:spPr>
          <a:xfrm>
            <a:off x="2313433" y="9626600"/>
            <a:ext cx="3180905" cy="23585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A picture containing person, holding, person, shirt&#10;&#10;Description automatically generated">
            <a:extLst>
              <a:ext uri="{FF2B5EF4-FFF2-40B4-BE49-F238E27FC236}">
                <a16:creationId xmlns:a16="http://schemas.microsoft.com/office/drawing/2014/main" id="{52E148C4-3BF9-4735-9476-0A2D02DCB692}"/>
              </a:ext>
            </a:extLst>
          </p:cNvPr>
          <p:cNvPicPr>
            <a:picLocks noChangeAspect="1"/>
          </p:cNvPicPr>
          <p:nvPr/>
        </p:nvPicPr>
        <p:blipFill rotWithShape="1">
          <a:blip r:embed="rId12">
            <a:extLst>
              <a:ext uri="{28A0092B-C50C-407E-A947-70E740481C1C}">
                <a14:useLocalDpi xmlns:a14="http://schemas.microsoft.com/office/drawing/2010/main" val="0"/>
              </a:ext>
            </a:extLst>
          </a:blip>
          <a:srcRect l="10694" r="10694" b="15764"/>
          <a:stretch/>
        </p:blipFill>
        <p:spPr>
          <a:xfrm>
            <a:off x="5642115" y="9665940"/>
            <a:ext cx="3076956" cy="2323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5" name="TextBox 14">
            <a:extLst>
              <a:ext uri="{FF2B5EF4-FFF2-40B4-BE49-F238E27FC236}">
                <a16:creationId xmlns:a16="http://schemas.microsoft.com/office/drawing/2014/main" id="{61DC6E22-18E8-45E4-98D5-ACF0F1CBEF49}"/>
              </a:ext>
            </a:extLst>
          </p:cNvPr>
          <p:cNvSpPr txBox="1"/>
          <p:nvPr/>
        </p:nvSpPr>
        <p:spPr>
          <a:xfrm>
            <a:off x="1577974" y="1302332"/>
            <a:ext cx="7769226" cy="2585323"/>
          </a:xfrm>
          <a:prstGeom prst="rect">
            <a:avLst/>
          </a:prstGeom>
          <a:noFill/>
        </p:spPr>
        <p:txBody>
          <a:bodyPr wrap="square">
            <a:spAutoFit/>
          </a:bodyPr>
          <a:lstStyle/>
          <a:p>
            <a:pPr algn="just"/>
            <a:r>
              <a:rPr lang="en-US" dirty="0">
                <a:solidFill>
                  <a:srgbClr val="AC2431"/>
                </a:solidFill>
                <a:latin typeface="Arial" panose="020B0604020202020204" pitchFamily="34" charset="0"/>
                <a:cs typeface="Arial" panose="020B0604020202020204" pitchFamily="34" charset="0"/>
              </a:rPr>
              <a:t>Students celebrated World Heart Day to create an awareness towards the students and people of our society. Students also created an amazing poster which showed how the Heart is diamond of our body. World heart Day takes place on 29th September every year and is the World Heart Federation‘s and the world’s biggest platform for raising awareness about cardiovascular disease, including heart diseases and stroke. This year, our campaign focused on creating a global community of Heart Heroes … people from all walks of life who are acting now to live longer, better, </a:t>
            </a:r>
            <a:r>
              <a:rPr lang="en-US" dirty="0" err="1">
                <a:solidFill>
                  <a:srgbClr val="AC2431"/>
                </a:solidFill>
                <a:latin typeface="Arial" panose="020B0604020202020204" pitchFamily="34" charset="0"/>
                <a:cs typeface="Arial" panose="020B0604020202020204" pitchFamily="34" charset="0"/>
              </a:rPr>
              <a:t>healther</a:t>
            </a:r>
            <a:r>
              <a:rPr lang="en-US" dirty="0">
                <a:solidFill>
                  <a:srgbClr val="AC2431"/>
                </a:solidFill>
                <a:latin typeface="Arial" panose="020B0604020202020204" pitchFamily="34" charset="0"/>
                <a:cs typeface="Arial" panose="020B0604020202020204" pitchFamily="34" charset="0"/>
              </a:rPr>
              <a:t> lives by making a promise.</a:t>
            </a:r>
          </a:p>
        </p:txBody>
      </p:sp>
    </p:spTree>
    <p:extLst>
      <p:ext uri="{BB962C8B-B14F-4D97-AF65-F5344CB8AC3E}">
        <p14:creationId xmlns:p14="http://schemas.microsoft.com/office/powerpoint/2010/main" val="15378879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62F837C6-270C-412D-BDFA-03E2E09CAB7B}"/>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679194" y="3285190"/>
            <a:ext cx="7273926" cy="730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7544C89A-4C80-4094-9C5B-5E9608724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373" y="1192823"/>
            <a:ext cx="3304919" cy="6286500"/>
          </a:xfrm>
          <a:prstGeom prst="rect">
            <a:avLst/>
          </a:prstGeom>
        </p:spPr>
      </p:pic>
      <p:sp>
        <p:nvSpPr>
          <p:cNvPr id="5" name="TextBox 4">
            <a:extLst>
              <a:ext uri="{FF2B5EF4-FFF2-40B4-BE49-F238E27FC236}">
                <a16:creationId xmlns:a16="http://schemas.microsoft.com/office/drawing/2014/main" id="{3D156AFD-4224-4807-94AE-4CE336A56DB1}"/>
              </a:ext>
            </a:extLst>
          </p:cNvPr>
          <p:cNvSpPr txBox="1"/>
          <p:nvPr/>
        </p:nvSpPr>
        <p:spPr>
          <a:xfrm>
            <a:off x="2771776" y="52250"/>
            <a:ext cx="5923416" cy="584775"/>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US" sz="3200" dirty="0">
                <a:solidFill>
                  <a:schemeClr val="bg1"/>
                </a:solidFill>
                <a:effectLst/>
                <a:latin typeface="Arial" panose="020B0604020202020204" pitchFamily="34" charset="0"/>
                <a:ea typeface="Arial" panose="020B0604020202020204" pitchFamily="34" charset="0"/>
              </a:rPr>
              <a:t>International Day of Democracy</a:t>
            </a:r>
          </a:p>
        </p:txBody>
      </p:sp>
      <p:pic>
        <p:nvPicPr>
          <p:cNvPr id="7169" name="image1.jpg">
            <a:extLst>
              <a:ext uri="{FF2B5EF4-FFF2-40B4-BE49-F238E27FC236}">
                <a16:creationId xmlns:a16="http://schemas.microsoft.com/office/drawing/2014/main" id="{E0F1954B-87CD-4CD2-84C0-C7A51F8BA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168" y="2105033"/>
            <a:ext cx="3647712" cy="3844372"/>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3">
            <a:extLst>
              <a:ext uri="{FF2B5EF4-FFF2-40B4-BE49-F238E27FC236}">
                <a16:creationId xmlns:a16="http://schemas.microsoft.com/office/drawing/2014/main" id="{7B8F5EC5-8986-407F-810D-37FBB04469E7}"/>
              </a:ext>
            </a:extLst>
          </p:cNvPr>
          <p:cNvSpPr>
            <a:spLocks noChangeArrowheads="1"/>
          </p:cNvSpPr>
          <p:nvPr/>
        </p:nvSpPr>
        <p:spPr bwMode="auto">
          <a:xfrm>
            <a:off x="0" y="6076950"/>
            <a:ext cx="9791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62973CE0-77EE-48F8-9738-5B4F6AD4546E}"/>
              </a:ext>
            </a:extLst>
          </p:cNvPr>
          <p:cNvSpPr txBox="1"/>
          <p:nvPr/>
        </p:nvSpPr>
        <p:spPr>
          <a:xfrm>
            <a:off x="1369946" y="1158460"/>
            <a:ext cx="4612844" cy="5799152"/>
          </a:xfrm>
          <a:prstGeom prst="rect">
            <a:avLst/>
          </a:prstGeom>
          <a:noFill/>
        </p:spPr>
        <p:txBody>
          <a:bodyPr wrap="square">
            <a:spAutoFit/>
          </a:bodyPr>
          <a:lstStyle/>
          <a:p>
            <a:pPr>
              <a:lnSpc>
                <a:spcPct val="115000"/>
              </a:lnSpc>
            </a:pPr>
            <a:r>
              <a:rPr lang="en-US" sz="1800" dirty="0">
                <a:solidFill>
                  <a:srgbClr val="AC2431"/>
                </a:solidFill>
                <a:effectLst/>
                <a:latin typeface="Arial" panose="020B0604020202020204" pitchFamily="34" charset="0"/>
                <a:ea typeface="Arial" panose="020B0604020202020204" pitchFamily="34" charset="0"/>
              </a:rPr>
              <a:t>International Day of Democracy is observed every year on 15 September. This day is celebrated with the purpose of upholding and promoting the principles of democracy. </a:t>
            </a:r>
            <a:r>
              <a:rPr lang="en-US" sz="1800" dirty="0">
                <a:solidFill>
                  <a:srgbClr val="AC2431"/>
                </a:solidFill>
                <a:effectLst/>
                <a:highlight>
                  <a:srgbClr val="FFFFFF"/>
                </a:highlight>
                <a:latin typeface="Arial" panose="020B0604020202020204" pitchFamily="34" charset="0"/>
                <a:ea typeface="Arial" panose="020B0604020202020204" pitchFamily="34" charset="0"/>
              </a:rPr>
              <a:t>The values of freedom, respect for human rights and the principle of holding periodic and genuine elections by universal suffrage are essential elements</a:t>
            </a:r>
          </a:p>
          <a:p>
            <a:pPr>
              <a:lnSpc>
                <a:spcPct val="115000"/>
              </a:lnSpc>
            </a:pPr>
            <a:r>
              <a:rPr lang="en-US" sz="1800" dirty="0">
                <a:solidFill>
                  <a:srgbClr val="AC2431"/>
                </a:solidFill>
                <a:effectLst/>
                <a:highlight>
                  <a:srgbClr val="FFFFFF"/>
                </a:highlight>
                <a:latin typeface="Arial" panose="020B0604020202020204" pitchFamily="34" charset="0"/>
                <a:ea typeface="Arial" panose="020B0604020202020204" pitchFamily="34" charset="0"/>
              </a:rPr>
              <a:t> of democracy. Students were made aware </a:t>
            </a:r>
          </a:p>
          <a:p>
            <a:pPr>
              <a:lnSpc>
                <a:spcPct val="115000"/>
              </a:lnSpc>
            </a:pPr>
            <a:r>
              <a:rPr lang="en-US" sz="1800" dirty="0">
                <a:solidFill>
                  <a:srgbClr val="AC2431"/>
                </a:solidFill>
                <a:effectLst/>
                <a:highlight>
                  <a:srgbClr val="FFFFFF"/>
                </a:highlight>
                <a:latin typeface="Arial" panose="020B0604020202020204" pitchFamily="34" charset="0"/>
                <a:ea typeface="Arial" panose="020B0604020202020204" pitchFamily="34" charset="0"/>
              </a:rPr>
              <a:t>of such rights and principles as they themselves are living in a democratic country, India. To celebrate this day virtually, students of class 6th made beautiful posters to promote the aspirations of all people to strive for the realization of shared universal values. They also shared their views as to how they observe and be a part of democracy in their country</a:t>
            </a:r>
            <a:r>
              <a:rPr lang="en-US" dirty="0">
                <a:solidFill>
                  <a:srgbClr val="AC2431"/>
                </a:solidFill>
                <a:highlight>
                  <a:srgbClr val="FFFFFF"/>
                </a:highlight>
                <a:latin typeface="Arial" panose="020B0604020202020204" pitchFamily="34" charset="0"/>
                <a:ea typeface="Arial" panose="020B0604020202020204" pitchFamily="34" charset="0"/>
              </a:rPr>
              <a:t>. </a:t>
            </a:r>
            <a:endParaRPr lang="en-US" sz="1600" dirty="0">
              <a:solidFill>
                <a:srgbClr val="AC2431"/>
              </a:solidFill>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9B8449D8-7227-48FD-B3B2-9FE7D35C9C03}"/>
              </a:ext>
            </a:extLst>
          </p:cNvPr>
          <p:cNvSpPr txBox="1"/>
          <p:nvPr/>
        </p:nvSpPr>
        <p:spPr>
          <a:xfrm>
            <a:off x="3227228" y="7090788"/>
            <a:ext cx="5012911" cy="584775"/>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US" sz="3200" dirty="0">
                <a:solidFill>
                  <a:schemeClr val="bg1"/>
                </a:solidFill>
                <a:effectLst/>
                <a:latin typeface="Arial" panose="020B0604020202020204" pitchFamily="34" charset="0"/>
                <a:ea typeface="Arial" panose="020B0604020202020204" pitchFamily="34" charset="0"/>
              </a:rPr>
              <a:t>International Day of Peace</a:t>
            </a:r>
          </a:p>
        </p:txBody>
      </p:sp>
      <p:sp>
        <p:nvSpPr>
          <p:cNvPr id="13" name="TextBox 12">
            <a:extLst>
              <a:ext uri="{FF2B5EF4-FFF2-40B4-BE49-F238E27FC236}">
                <a16:creationId xmlns:a16="http://schemas.microsoft.com/office/drawing/2014/main" id="{8DE151C1-49F4-48BD-B8EC-21E69CD341F0}"/>
              </a:ext>
            </a:extLst>
          </p:cNvPr>
          <p:cNvSpPr txBox="1"/>
          <p:nvPr/>
        </p:nvSpPr>
        <p:spPr>
          <a:xfrm>
            <a:off x="4988201" y="8266133"/>
            <a:ext cx="4803498" cy="3887859"/>
          </a:xfrm>
          <a:prstGeom prst="rect">
            <a:avLst/>
          </a:prstGeom>
          <a:noFill/>
        </p:spPr>
        <p:txBody>
          <a:bodyPr wrap="square">
            <a:spAutoFit/>
          </a:bodyPr>
          <a:lstStyle/>
          <a:p>
            <a:pPr>
              <a:lnSpc>
                <a:spcPct val="115000"/>
              </a:lnSpc>
            </a:pPr>
            <a:r>
              <a:rPr lang="en-US" sz="1800" dirty="0">
                <a:solidFill>
                  <a:srgbClr val="C00000"/>
                </a:solidFill>
                <a:effectLst/>
                <a:latin typeface="Arial" panose="020B0604020202020204" pitchFamily="34" charset="0"/>
                <a:ea typeface="Arial" panose="020B0604020202020204" pitchFamily="34" charset="0"/>
              </a:rPr>
              <a:t>International Day of Peace or World Peace Day is observed annually on 21 September. </a:t>
            </a:r>
            <a:r>
              <a:rPr lang="en-US" sz="1800" dirty="0">
                <a:solidFill>
                  <a:srgbClr val="C00000"/>
                </a:solidFill>
                <a:effectLst/>
                <a:highlight>
                  <a:srgbClr val="FFFFFF"/>
                </a:highlight>
                <a:latin typeface="Arial" panose="020B0604020202020204" pitchFamily="34" charset="0"/>
                <a:ea typeface="Arial" panose="020B0604020202020204" pitchFamily="34" charset="0"/>
              </a:rPr>
              <a:t>Peace is the very important need of today’s world as various issues are existing in the present scenario which can disrupt world peace in many ways. KMS students of class 6th celebrated World Peace Day virtually by giving beautiful messages to avoid conflicts and maintain peace and harmony around the world. For this they made amazing posters with a hope to spread this message even in this pandemic situation.</a:t>
            </a:r>
            <a:endParaRPr lang="en-US" sz="1600" dirty="0">
              <a:solidFill>
                <a:srgbClr val="C00000"/>
              </a:solidFill>
              <a:effectLst/>
              <a:latin typeface="Arial" panose="020B0604020202020204" pitchFamily="34" charset="0"/>
              <a:ea typeface="Arial" panose="020B0604020202020204" pitchFamily="34" charset="0"/>
            </a:endParaRPr>
          </a:p>
        </p:txBody>
      </p:sp>
      <p:pic>
        <p:nvPicPr>
          <p:cNvPr id="14" name="image1.jpg">
            <a:extLst>
              <a:ext uri="{FF2B5EF4-FFF2-40B4-BE49-F238E27FC236}">
                <a16:creationId xmlns:a16="http://schemas.microsoft.com/office/drawing/2014/main" id="{9E104001-6F98-4F2E-95A5-332912CF7E1F}"/>
              </a:ext>
            </a:extLst>
          </p:cNvPr>
          <p:cNvPicPr/>
          <p:nvPr/>
        </p:nvPicPr>
        <p:blipFill>
          <a:blip r:embed="rId6"/>
          <a:srcRect/>
          <a:stretch>
            <a:fillRect/>
          </a:stretch>
        </p:blipFill>
        <p:spPr>
          <a:xfrm>
            <a:off x="1572724" y="8229568"/>
            <a:ext cx="3304919" cy="3816989"/>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173" name="Picture 5" descr="International Day of Democracy - India">
            <a:extLst>
              <a:ext uri="{FF2B5EF4-FFF2-40B4-BE49-F238E27FC236}">
                <a16:creationId xmlns:a16="http://schemas.microsoft.com/office/drawing/2014/main" id="{D809F57B-407A-4446-996F-BB68CEF7D0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57" y="85107"/>
            <a:ext cx="1376877" cy="1249424"/>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175" name="Picture 7" descr="International Day of Peace - Wikipedia">
            <a:extLst>
              <a:ext uri="{FF2B5EF4-FFF2-40B4-BE49-F238E27FC236}">
                <a16:creationId xmlns:a16="http://schemas.microsoft.com/office/drawing/2014/main" id="{DDB35683-2061-4F93-96E5-59C69D275C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69" y="7399320"/>
            <a:ext cx="1352931" cy="1299837"/>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44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7411C0F4-962F-40F3-A840-6767FF5D18D6}"/>
              </a:ext>
            </a:extLst>
          </p:cNvPr>
          <p:cNvPicPr>
            <a:picLocks noChangeAspect="1" noChangeArrowheads="1"/>
          </p:cNvPicPr>
          <p:nvPr/>
        </p:nvPicPr>
        <p:blipFill>
          <a:blip r:embed="rId2">
            <a:alphaModFix amt="5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771776" y="3921678"/>
            <a:ext cx="5441950" cy="5466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2FEF5DAF-0DB5-411C-B4E5-83C36FEC8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00982" y="2007580"/>
            <a:ext cx="3597596" cy="6286500"/>
          </a:xfrm>
          <a:prstGeom prst="rect">
            <a:avLst/>
          </a:prstGeom>
        </p:spPr>
      </p:pic>
      <p:sp>
        <p:nvSpPr>
          <p:cNvPr id="5" name="Rectangle 4">
            <a:extLst>
              <a:ext uri="{FF2B5EF4-FFF2-40B4-BE49-F238E27FC236}">
                <a16:creationId xmlns:a16="http://schemas.microsoft.com/office/drawing/2014/main" id="{7F7B5185-7CA9-4658-AB3D-6D342859AD6A}"/>
              </a:ext>
            </a:extLst>
          </p:cNvPr>
          <p:cNvSpPr/>
          <p:nvPr/>
        </p:nvSpPr>
        <p:spPr>
          <a:xfrm>
            <a:off x="2936733" y="220212"/>
            <a:ext cx="5118710" cy="923330"/>
          </a:xfrm>
          <a:prstGeom prst="rect">
            <a:avLst/>
          </a:prstGeom>
          <a:solidFill>
            <a:srgbClr val="AC2431"/>
          </a:solidFill>
          <a:effectLst>
            <a:reflection blurRad="6350" stA="50000" endA="300" endPos="90000" dir="5400000" sy="-100000" algn="bl" rotWithShape="0"/>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bg1"/>
                </a:solidFill>
              </a:rPr>
              <a:t>Subject Activities</a:t>
            </a:r>
            <a:endParaRPr lang="en-US" sz="5400" b="1" cap="none" spc="0" dirty="0">
              <a:ln/>
              <a:solidFill>
                <a:schemeClr val="bg1"/>
              </a:solidFill>
              <a:effectLst/>
            </a:endParaRPr>
          </a:p>
        </p:txBody>
      </p:sp>
      <p:pic>
        <p:nvPicPr>
          <p:cNvPr id="1028" name="Picture 4" descr="Colorful bullet points with numbers 1 to 8 Vector Image">
            <a:extLst>
              <a:ext uri="{FF2B5EF4-FFF2-40B4-BE49-F238E27FC236}">
                <a16:creationId xmlns:a16="http://schemas.microsoft.com/office/drawing/2014/main" id="{47B3B9E4-4916-4811-8596-5CF0B12C43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385"/>
          <a:stretch/>
        </p:blipFill>
        <p:spPr bwMode="auto">
          <a:xfrm>
            <a:off x="1542909" y="2513918"/>
            <a:ext cx="7909990" cy="87936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8DE72B1-27B6-4AB4-8CE4-4ED1633166F0}"/>
              </a:ext>
            </a:extLst>
          </p:cNvPr>
          <p:cNvSpPr/>
          <p:nvPr/>
        </p:nvSpPr>
        <p:spPr>
          <a:xfrm>
            <a:off x="3246276" y="3958746"/>
            <a:ext cx="1107996" cy="461665"/>
          </a:xfrm>
          <a:prstGeom prst="rect">
            <a:avLst/>
          </a:prstGeom>
          <a:noFill/>
        </p:spPr>
        <p:txBody>
          <a:bodyPr wrap="none" lIns="91440" tIns="45720" rIns="91440" bIns="45720">
            <a:spAutoFit/>
          </a:bodyPr>
          <a:lstStyle/>
          <a:p>
            <a:pPr algn="ctr"/>
            <a:r>
              <a:rPr lang="en-US" sz="2400" b="1" cap="none" spc="0" dirty="0">
                <a:ln w="0"/>
                <a:solidFill>
                  <a:schemeClr val="accent4">
                    <a:lumMod val="60000"/>
                    <a:lumOff val="40000"/>
                  </a:schemeClr>
                </a:solidFill>
                <a:effectLst>
                  <a:outerShdw blurRad="38100" dist="25400" dir="5400000" algn="ctr" rotWithShape="0">
                    <a:srgbClr val="6E747A">
                      <a:alpha val="43000"/>
                    </a:srgbClr>
                  </a:outerShdw>
                </a:effectLst>
              </a:rPr>
              <a:t>MATHS</a:t>
            </a:r>
          </a:p>
        </p:txBody>
      </p:sp>
      <p:sp>
        <p:nvSpPr>
          <p:cNvPr id="16" name="Rectangle 15">
            <a:extLst>
              <a:ext uri="{FF2B5EF4-FFF2-40B4-BE49-F238E27FC236}">
                <a16:creationId xmlns:a16="http://schemas.microsoft.com/office/drawing/2014/main" id="{67338595-BB14-4808-8C06-916068BE05AC}"/>
              </a:ext>
            </a:extLst>
          </p:cNvPr>
          <p:cNvSpPr/>
          <p:nvPr/>
        </p:nvSpPr>
        <p:spPr>
          <a:xfrm>
            <a:off x="3188567" y="5834844"/>
            <a:ext cx="1197764" cy="461665"/>
          </a:xfrm>
          <a:prstGeom prst="rect">
            <a:avLst/>
          </a:prstGeom>
          <a:noFill/>
        </p:spPr>
        <p:txBody>
          <a:bodyPr wrap="none" lIns="91440" tIns="45720" rIns="91440" bIns="45720">
            <a:spAutoFit/>
          </a:bodyPr>
          <a:lstStyle/>
          <a:p>
            <a:pPr algn="ctr"/>
            <a:r>
              <a:rPr lang="en-US" sz="2400" b="1" cap="none" spc="0" dirty="0">
                <a:ln w="0"/>
                <a:solidFill>
                  <a:schemeClr val="accent4">
                    <a:lumMod val="60000"/>
                    <a:lumOff val="40000"/>
                  </a:schemeClr>
                </a:solidFill>
                <a:effectLst>
                  <a:outerShdw blurRad="38100" dist="25400" dir="5400000" algn="ctr" rotWithShape="0">
                    <a:srgbClr val="6E747A">
                      <a:alpha val="43000"/>
                    </a:srgbClr>
                  </a:outerShdw>
                </a:effectLst>
              </a:rPr>
              <a:t>FRENCH</a:t>
            </a:r>
          </a:p>
        </p:txBody>
      </p:sp>
      <p:sp>
        <p:nvSpPr>
          <p:cNvPr id="20" name="Rectangle 19">
            <a:extLst>
              <a:ext uri="{FF2B5EF4-FFF2-40B4-BE49-F238E27FC236}">
                <a16:creationId xmlns:a16="http://schemas.microsoft.com/office/drawing/2014/main" id="{AF188575-7C4C-4433-8342-5BAD37005867}"/>
              </a:ext>
            </a:extLst>
          </p:cNvPr>
          <p:cNvSpPr/>
          <p:nvPr/>
        </p:nvSpPr>
        <p:spPr>
          <a:xfrm>
            <a:off x="6488826" y="7680183"/>
            <a:ext cx="2226892" cy="461665"/>
          </a:xfrm>
          <a:prstGeom prst="rect">
            <a:avLst/>
          </a:prstGeom>
          <a:noFill/>
        </p:spPr>
        <p:txBody>
          <a:bodyPr wrap="none" lIns="91440" tIns="45720" rIns="91440" bIns="45720">
            <a:spAutoFit/>
          </a:bodyPr>
          <a:lstStyle/>
          <a:p>
            <a:pPr algn="ctr"/>
            <a:r>
              <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SOCIAL SCIENCE</a:t>
            </a:r>
          </a:p>
        </p:txBody>
      </p:sp>
      <p:sp>
        <p:nvSpPr>
          <p:cNvPr id="22" name="Rectangle 21">
            <a:extLst>
              <a:ext uri="{FF2B5EF4-FFF2-40B4-BE49-F238E27FC236}">
                <a16:creationId xmlns:a16="http://schemas.microsoft.com/office/drawing/2014/main" id="{518DCBCA-A008-4580-9D7A-BFDEB85FD5CF}"/>
              </a:ext>
            </a:extLst>
          </p:cNvPr>
          <p:cNvSpPr/>
          <p:nvPr/>
        </p:nvSpPr>
        <p:spPr>
          <a:xfrm>
            <a:off x="6619409" y="5812135"/>
            <a:ext cx="1436034" cy="461665"/>
          </a:xfrm>
          <a:prstGeom prst="rect">
            <a:avLst/>
          </a:prstGeom>
          <a:noFill/>
        </p:spPr>
        <p:txBody>
          <a:bodyPr wrap="none" lIns="91440" tIns="45720" rIns="91440" bIns="45720">
            <a:spAutoFit/>
          </a:bodyPr>
          <a:lstStyle/>
          <a:p>
            <a:pPr algn="ctr"/>
            <a:r>
              <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SANSKRIT</a:t>
            </a:r>
          </a:p>
        </p:txBody>
      </p:sp>
      <p:sp>
        <p:nvSpPr>
          <p:cNvPr id="23" name="Rectangle 22">
            <a:extLst>
              <a:ext uri="{FF2B5EF4-FFF2-40B4-BE49-F238E27FC236}">
                <a16:creationId xmlns:a16="http://schemas.microsoft.com/office/drawing/2014/main" id="{A87AAE7F-18D4-4ACC-A8F7-2F2DC6D38623}"/>
              </a:ext>
            </a:extLst>
          </p:cNvPr>
          <p:cNvSpPr/>
          <p:nvPr/>
        </p:nvSpPr>
        <p:spPr>
          <a:xfrm>
            <a:off x="3302875" y="7680182"/>
            <a:ext cx="1284326" cy="461665"/>
          </a:xfrm>
          <a:prstGeom prst="rect">
            <a:avLst/>
          </a:prstGeom>
          <a:noFill/>
        </p:spPr>
        <p:txBody>
          <a:bodyPr wrap="none" lIns="91440" tIns="45720" rIns="91440" bIns="45720">
            <a:spAutoFit/>
          </a:bodyPr>
          <a:lstStyle/>
          <a:p>
            <a:pPr algn="ctr"/>
            <a:r>
              <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ENGLISH</a:t>
            </a:r>
          </a:p>
        </p:txBody>
      </p:sp>
      <p:sp>
        <p:nvSpPr>
          <p:cNvPr id="24" name="Rectangle 23">
            <a:extLst>
              <a:ext uri="{FF2B5EF4-FFF2-40B4-BE49-F238E27FC236}">
                <a16:creationId xmlns:a16="http://schemas.microsoft.com/office/drawing/2014/main" id="{DA13E29D-A97C-47D5-8A7B-FC4F4BECB428}"/>
              </a:ext>
            </a:extLst>
          </p:cNvPr>
          <p:cNvSpPr/>
          <p:nvPr/>
        </p:nvSpPr>
        <p:spPr>
          <a:xfrm>
            <a:off x="3166125" y="9530420"/>
            <a:ext cx="1242648" cy="461665"/>
          </a:xfrm>
          <a:prstGeom prst="rect">
            <a:avLst/>
          </a:prstGeom>
          <a:noFill/>
        </p:spPr>
        <p:txBody>
          <a:bodyPr wrap="none" lIns="91440" tIns="45720" rIns="91440" bIns="45720">
            <a:spAutoFit/>
          </a:bodyPr>
          <a:lstStyle/>
          <a:p>
            <a:pPr algn="ctr"/>
            <a:r>
              <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SCIENCE</a:t>
            </a:r>
          </a:p>
        </p:txBody>
      </p:sp>
      <p:sp>
        <p:nvSpPr>
          <p:cNvPr id="6" name="Rectangle 5">
            <a:extLst>
              <a:ext uri="{FF2B5EF4-FFF2-40B4-BE49-F238E27FC236}">
                <a16:creationId xmlns:a16="http://schemas.microsoft.com/office/drawing/2014/main" id="{2C170326-F5FA-4A22-9EE8-059261395062}"/>
              </a:ext>
            </a:extLst>
          </p:cNvPr>
          <p:cNvSpPr/>
          <p:nvPr/>
        </p:nvSpPr>
        <p:spPr>
          <a:xfrm>
            <a:off x="6561277" y="9570640"/>
            <a:ext cx="1663597" cy="461665"/>
          </a:xfrm>
          <a:prstGeom prst="rect">
            <a:avLst/>
          </a:prstGeom>
          <a:noFill/>
        </p:spPr>
        <p:txBody>
          <a:bodyPr wrap="none" lIns="91440" tIns="45720" rIns="91440" bIns="45720">
            <a:spAutoFit/>
          </a:bodyPr>
          <a:lstStyle/>
          <a:p>
            <a:pPr algn="ctr"/>
            <a:r>
              <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COMPUTER</a:t>
            </a:r>
          </a:p>
        </p:txBody>
      </p:sp>
      <p:sp>
        <p:nvSpPr>
          <p:cNvPr id="7" name="Rectangle 6">
            <a:extLst>
              <a:ext uri="{FF2B5EF4-FFF2-40B4-BE49-F238E27FC236}">
                <a16:creationId xmlns:a16="http://schemas.microsoft.com/office/drawing/2014/main" id="{7E742BBA-737D-462A-BC72-FF64122750C3}"/>
              </a:ext>
            </a:extLst>
          </p:cNvPr>
          <p:cNvSpPr/>
          <p:nvPr/>
        </p:nvSpPr>
        <p:spPr>
          <a:xfrm>
            <a:off x="6924036" y="3944087"/>
            <a:ext cx="938077" cy="461665"/>
          </a:xfrm>
          <a:prstGeom prst="rect">
            <a:avLst/>
          </a:prstGeom>
          <a:noFill/>
        </p:spPr>
        <p:txBody>
          <a:bodyPr wrap="none" lIns="91440" tIns="45720" rIns="91440" bIns="45720">
            <a:spAutoFit/>
          </a:bodyPr>
          <a:lstStyle/>
          <a:p>
            <a:pPr algn="ctr"/>
            <a:r>
              <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HINDI</a:t>
            </a:r>
          </a:p>
        </p:txBody>
      </p:sp>
      <p:pic>
        <p:nvPicPr>
          <p:cNvPr id="2050" name="Picture 2" descr="School Subjects: Learn 16 Popular Names of School Subjects in English -  English Study Online">
            <a:extLst>
              <a:ext uri="{FF2B5EF4-FFF2-40B4-BE49-F238E27FC236}">
                <a16:creationId xmlns:a16="http://schemas.microsoft.com/office/drawing/2014/main" id="{DA7C9327-180B-4E85-AEE1-EEACB3E7E6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37" y="0"/>
            <a:ext cx="1284326" cy="1143542"/>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94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4" descr="Tangled Star png by Vit0Zai on DeviantArt">
            <a:extLst>
              <a:ext uri="{FF2B5EF4-FFF2-40B4-BE49-F238E27FC236}">
                <a16:creationId xmlns:a16="http://schemas.microsoft.com/office/drawing/2014/main" id="{3B67163C-E668-4CE2-B35B-9088F01E7080}"/>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96614" y="3921677"/>
            <a:ext cx="6903720" cy="72814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60AFC61-3259-4A97-BB1C-E56E7F58F692}"/>
              </a:ext>
            </a:extLst>
          </p:cNvPr>
          <p:cNvPicPr preferRelativeResize="0">
            <a:picLocks noChangeAspect="1" noChangeArrowheads="1"/>
          </p:cNvPicPr>
          <p:nvPr/>
        </p:nvPicPr>
        <p:blipFill rotWithShape="1">
          <a:blip r:embed="rId4">
            <a:extLst>
              <a:ext uri="{28A0092B-C50C-407E-A947-70E740481C1C}">
                <a14:useLocalDpi xmlns:a14="http://schemas.microsoft.com/office/drawing/2010/main" val="0"/>
              </a:ext>
            </a:extLst>
          </a:blip>
          <a:srcRect r="24909"/>
          <a:stretch/>
        </p:blipFill>
        <p:spPr bwMode="auto">
          <a:xfrm>
            <a:off x="3160598" y="1387930"/>
            <a:ext cx="4555171" cy="3019366"/>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1E86CDE4-130B-4EB2-8D71-6240850A8836}"/>
              </a:ext>
            </a:extLst>
          </p:cNvPr>
          <p:cNvSpPr txBox="1"/>
          <p:nvPr/>
        </p:nvSpPr>
        <p:spPr>
          <a:xfrm>
            <a:off x="2105449" y="4603174"/>
            <a:ext cx="6903720" cy="4269630"/>
          </a:xfrm>
          <a:prstGeom prst="rect">
            <a:avLst/>
          </a:prstGeom>
          <a:noFill/>
        </p:spPr>
        <p:txBody>
          <a:bodyPr wrap="square">
            <a:spAutoFit/>
          </a:bodyPr>
          <a:lstStyle/>
          <a:p>
            <a:pPr algn="just">
              <a:lnSpc>
                <a:spcPct val="115000"/>
              </a:lnSpc>
              <a:spcAft>
                <a:spcPts val="1000"/>
              </a:spcAft>
            </a:pPr>
            <a:r>
              <a:rPr lang="en-US" sz="1600" b="1" i="1" u="sng"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Protractor of life depends upon yourself, </a:t>
            </a:r>
            <a:endParaRPr lang="en-US" sz="1600" b="1" u="sng"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p>
            <a:pPr algn="just">
              <a:lnSpc>
                <a:spcPct val="115000"/>
              </a:lnSpc>
              <a:spcAft>
                <a:spcPts val="1000"/>
              </a:spcAft>
            </a:pPr>
            <a:r>
              <a:rPr lang="en-US" sz="1600" b="1" i="1" u="sng"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to choose in which angle you should move. </a:t>
            </a:r>
            <a:endParaRPr lang="en-US" sz="1600" b="1" u="sng"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p>
            <a:pPr algn="just">
              <a:lnSpc>
                <a:spcPct val="115000"/>
              </a:lnSpc>
              <a:spcAft>
                <a:spcPts val="1000"/>
              </a:spcAft>
            </a:pPr>
            <a:r>
              <a:rPr lang="en-US" sz="16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In this activity, students were given to make protractor of their own and they took part in it very enthusiastically.</a:t>
            </a:r>
          </a:p>
          <a:p>
            <a:pPr algn="just">
              <a:lnSpc>
                <a:spcPct val="115000"/>
              </a:lnSpc>
              <a:spcAft>
                <a:spcPts val="1000"/>
              </a:spcAft>
            </a:pPr>
            <a:r>
              <a:rPr lang="en-US" sz="16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By this activity, they got to know about these useful funny facts:</a:t>
            </a:r>
          </a:p>
          <a:p>
            <a:pPr marL="342900" lvl="0" indent="-342900" algn="just">
              <a:lnSpc>
                <a:spcPct val="115000"/>
              </a:lnSpc>
              <a:buFont typeface="+mj-lt"/>
              <a:buAutoNum type="arabicPeriod"/>
            </a:pPr>
            <a:r>
              <a:rPr lang="en-US" sz="16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To measure all types of angles.</a:t>
            </a:r>
          </a:p>
          <a:p>
            <a:pPr marL="342900" lvl="0" indent="-342900" algn="just">
              <a:lnSpc>
                <a:spcPct val="115000"/>
              </a:lnSpc>
              <a:buFont typeface="+mj-lt"/>
              <a:buAutoNum type="arabicPeriod"/>
            </a:pPr>
            <a:r>
              <a:rPr lang="en-US" sz="16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They got a good idea of positions of degree measures on a protractor. </a:t>
            </a:r>
          </a:p>
          <a:p>
            <a:pPr marL="342900" lvl="0" indent="-342900" algn="just">
              <a:lnSpc>
                <a:spcPct val="115000"/>
              </a:lnSpc>
              <a:buFont typeface="+mj-lt"/>
              <a:buAutoNum type="arabicPeriod"/>
            </a:pPr>
            <a:r>
              <a:rPr lang="en-US" sz="16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They know now that why protractors usually have two sets of numbers going in opposite directions.</a:t>
            </a:r>
          </a:p>
          <a:p>
            <a:pPr marL="342900" lvl="0" indent="-342900" algn="just">
              <a:lnSpc>
                <a:spcPct val="115000"/>
              </a:lnSpc>
              <a:buFont typeface="+mj-lt"/>
              <a:buAutoNum type="arabicPeriod"/>
            </a:pPr>
            <a:r>
              <a:rPr lang="en-US" sz="16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Sum of two adjacent degree measures given in two different sets of numbers is always equals of 180</a:t>
            </a:r>
            <a:r>
              <a:rPr lang="en-US" sz="1600" b="1"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a:t>
            </a:r>
            <a:endParaRPr lang="en-US" sz="16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gn="just">
              <a:lnSpc>
                <a:spcPct val="115000"/>
              </a:lnSpc>
              <a:spcAft>
                <a:spcPts val="1000"/>
              </a:spcAft>
              <a:buFont typeface="+mj-lt"/>
              <a:buAutoNum type="arabicPeriod"/>
            </a:pPr>
            <a:r>
              <a:rPr lang="en-US" sz="16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Students can now give various examples of different kinds of angles from their surroundings rationally. </a:t>
            </a:r>
          </a:p>
        </p:txBody>
      </p:sp>
      <p:pic>
        <p:nvPicPr>
          <p:cNvPr id="5" name="Picture 4" descr="A close up of a flower&#10;&#10;Description automatically generated">
            <a:extLst>
              <a:ext uri="{FF2B5EF4-FFF2-40B4-BE49-F238E27FC236}">
                <a16:creationId xmlns:a16="http://schemas.microsoft.com/office/drawing/2014/main" id="{3B15F40F-0CDC-4368-BF68-41F0E57CC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904" y="2138663"/>
            <a:ext cx="3073564" cy="6286500"/>
          </a:xfrm>
          <a:prstGeom prst="rect">
            <a:avLst/>
          </a:prstGeom>
        </p:spPr>
      </p:pic>
      <p:sp>
        <p:nvSpPr>
          <p:cNvPr id="8" name="TextBox 7">
            <a:extLst>
              <a:ext uri="{FF2B5EF4-FFF2-40B4-BE49-F238E27FC236}">
                <a16:creationId xmlns:a16="http://schemas.microsoft.com/office/drawing/2014/main" id="{3752FD8A-9C60-4388-B00D-107782E6B163}"/>
              </a:ext>
            </a:extLst>
          </p:cNvPr>
          <p:cNvSpPr txBox="1"/>
          <p:nvPr/>
        </p:nvSpPr>
        <p:spPr>
          <a:xfrm>
            <a:off x="4882241" y="94707"/>
            <a:ext cx="1766253" cy="64633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600" dirty="0">
                <a:solidFill>
                  <a:schemeClr val="bg1"/>
                </a:solidFill>
                <a:latin typeface="Arial" panose="020B0604020202020204" pitchFamily="34" charset="0"/>
                <a:cs typeface="Arial" panose="020B0604020202020204" pitchFamily="34" charset="0"/>
              </a:rPr>
              <a:t>MATHS</a:t>
            </a:r>
            <a:endParaRPr lang="en-US" sz="3600" dirty="0">
              <a:solidFill>
                <a:schemeClr val="bg1"/>
              </a:solidFill>
              <a:latin typeface="Arial" panose="020B0604020202020204" pitchFamily="34" charset="0"/>
              <a:cs typeface="Arial" panose="020B0604020202020204" pitchFamily="34" charset="0"/>
            </a:endParaRPr>
          </a:p>
        </p:txBody>
      </p:sp>
      <p:pic>
        <p:nvPicPr>
          <p:cNvPr id="4100" name="Picture 4" descr="A new way of teaching maths in schools">
            <a:extLst>
              <a:ext uri="{FF2B5EF4-FFF2-40B4-BE49-F238E27FC236}">
                <a16:creationId xmlns:a16="http://schemas.microsoft.com/office/drawing/2014/main" id="{9E6D8D0F-C86B-44D2-AF02-845847015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74" y="94707"/>
            <a:ext cx="1455954" cy="1246249"/>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6" descr="A close up of text on a white background&#10;&#10;Description automatically generated">
            <a:extLst>
              <a:ext uri="{FF2B5EF4-FFF2-40B4-BE49-F238E27FC236}">
                <a16:creationId xmlns:a16="http://schemas.microsoft.com/office/drawing/2014/main" id="{CFB12E8B-D6F8-487D-AEB1-5ACC7CF8EFA2}"/>
              </a:ext>
            </a:extLst>
          </p:cNvPr>
          <p:cNvPicPr>
            <a:picLocks noChangeAspect="1"/>
          </p:cNvPicPr>
          <p:nvPr/>
        </p:nvPicPr>
        <p:blipFill rotWithShape="1">
          <a:blip r:embed="rId7">
            <a:extLst>
              <a:ext uri="{28A0092B-C50C-407E-A947-70E740481C1C}">
                <a14:useLocalDpi xmlns:a14="http://schemas.microsoft.com/office/drawing/2010/main" val="0"/>
              </a:ext>
            </a:extLst>
          </a:blip>
          <a:srcRect t="13964" r="7389" b="16937"/>
          <a:stretch/>
        </p:blipFill>
        <p:spPr>
          <a:xfrm>
            <a:off x="3604819" y="11008567"/>
            <a:ext cx="1791008" cy="925128"/>
          </a:xfrm>
          <a:prstGeom prst="rect">
            <a:avLst/>
          </a:prstGeom>
          <a:solidFill>
            <a:srgbClr val="FFFFFF">
              <a:shade val="85000"/>
            </a:srgbClr>
          </a:solidFill>
          <a:ln w="190500" cap="rnd">
            <a:solidFill>
              <a:srgbClr val="E3396A"/>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A close up of text on a whiteboard&#10;&#10;Description automatically generated">
            <a:extLst>
              <a:ext uri="{FF2B5EF4-FFF2-40B4-BE49-F238E27FC236}">
                <a16:creationId xmlns:a16="http://schemas.microsoft.com/office/drawing/2014/main" id="{E5D6680D-B53A-48F2-B760-05D4C47916AD}"/>
              </a:ext>
            </a:extLst>
          </p:cNvPr>
          <p:cNvPicPr>
            <a:picLocks noChangeAspect="1"/>
          </p:cNvPicPr>
          <p:nvPr/>
        </p:nvPicPr>
        <p:blipFill rotWithShape="1">
          <a:blip r:embed="rId8">
            <a:extLst>
              <a:ext uri="{28A0092B-C50C-407E-A947-70E740481C1C}">
                <a14:useLocalDpi xmlns:a14="http://schemas.microsoft.com/office/drawing/2010/main" val="0"/>
              </a:ext>
            </a:extLst>
          </a:blip>
          <a:srcRect l="13998" t="11067" r="15497"/>
          <a:stretch/>
        </p:blipFill>
        <p:spPr>
          <a:xfrm>
            <a:off x="1499795" y="11000671"/>
            <a:ext cx="1909611" cy="942918"/>
          </a:xfrm>
          <a:prstGeom prst="rect">
            <a:avLst/>
          </a:prstGeom>
          <a:solidFill>
            <a:srgbClr val="FFFFFF">
              <a:shade val="85000"/>
            </a:srgbClr>
          </a:solidFill>
          <a:ln w="190500" cap="rnd">
            <a:solidFill>
              <a:srgbClr val="E3396A"/>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descr="A close up of a map&#10;&#10;Description automatically generated">
            <a:extLst>
              <a:ext uri="{FF2B5EF4-FFF2-40B4-BE49-F238E27FC236}">
                <a16:creationId xmlns:a16="http://schemas.microsoft.com/office/drawing/2014/main" id="{B37A47A7-4F52-49AF-9012-4A92D5A617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370" y="9632947"/>
            <a:ext cx="1136516" cy="1174142"/>
          </a:xfrm>
          <a:prstGeom prst="rect">
            <a:avLst/>
          </a:prstGeom>
          <a:solidFill>
            <a:srgbClr val="FFFFFF">
              <a:shade val="85000"/>
            </a:srgbClr>
          </a:solidFill>
          <a:ln w="190500" cap="rnd">
            <a:solidFill>
              <a:srgbClr val="E3396A"/>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close up of text on a white background&#10;&#10;Description automatically generated">
            <a:extLst>
              <a:ext uri="{FF2B5EF4-FFF2-40B4-BE49-F238E27FC236}">
                <a16:creationId xmlns:a16="http://schemas.microsoft.com/office/drawing/2014/main" id="{659E461B-70CA-41BB-AC4C-DB4052AA67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6878" y="9747620"/>
            <a:ext cx="1142240" cy="1041138"/>
          </a:xfrm>
          <a:prstGeom prst="rect">
            <a:avLst/>
          </a:prstGeom>
          <a:solidFill>
            <a:srgbClr val="FFFFFF">
              <a:shade val="85000"/>
            </a:srgbClr>
          </a:solidFill>
          <a:ln w="190500" cap="rnd">
            <a:solidFill>
              <a:srgbClr val="E3396A"/>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0A180913-538C-4173-A711-1B2993F548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18325" y="9768125"/>
            <a:ext cx="1142240" cy="1020955"/>
          </a:xfrm>
          <a:prstGeom prst="rect">
            <a:avLst/>
          </a:prstGeom>
          <a:solidFill>
            <a:srgbClr val="FFFFFF">
              <a:shade val="85000"/>
            </a:srgbClr>
          </a:solidFill>
          <a:ln w="190500" cap="rnd">
            <a:solidFill>
              <a:srgbClr val="E3396A"/>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2" name="TextBox 21">
            <a:extLst>
              <a:ext uri="{FF2B5EF4-FFF2-40B4-BE49-F238E27FC236}">
                <a16:creationId xmlns:a16="http://schemas.microsoft.com/office/drawing/2014/main" id="{9CA01701-A919-4660-931E-0D0310FCD1DF}"/>
              </a:ext>
            </a:extLst>
          </p:cNvPr>
          <p:cNvSpPr txBox="1"/>
          <p:nvPr/>
        </p:nvSpPr>
        <p:spPr>
          <a:xfrm>
            <a:off x="5557309" y="8957972"/>
            <a:ext cx="4220781" cy="3139321"/>
          </a:xfrm>
          <a:prstGeom prst="rect">
            <a:avLst/>
          </a:prstGeom>
          <a:noFill/>
        </p:spPr>
        <p:txBody>
          <a:bodyPr wrap="square">
            <a:spAutoFit/>
          </a:bodyPr>
          <a:lstStyle/>
          <a:p>
            <a:pPr algn="just"/>
            <a:r>
              <a:rPr lang="en-US" b="1" u="sng" dirty="0">
                <a:solidFill>
                  <a:srgbClr val="AC2431"/>
                </a:solidFill>
              </a:rPr>
              <a:t>Introduction To Graph</a:t>
            </a:r>
          </a:p>
          <a:p>
            <a:pPr algn="just"/>
            <a:r>
              <a:rPr lang="en-US" dirty="0">
                <a:solidFill>
                  <a:srgbClr val="AC2431"/>
                </a:solidFill>
              </a:rPr>
              <a:t>A Cartesian plane to plot any point in plane was discussed during this fortnight in VIII class in Math. "Graph in packet " this activity was conducted in classes. Cartesian plane, coordinates, abscissa, ordinate, quadrants, scale etc. were the new terms students discovered this fortnight. Quiz based on these term was also conducted. Students showed great enthusiasm in all these activities.</a:t>
            </a:r>
          </a:p>
        </p:txBody>
      </p:sp>
    </p:spTree>
    <p:extLst>
      <p:ext uri="{BB962C8B-B14F-4D97-AF65-F5344CB8AC3E}">
        <p14:creationId xmlns:p14="http://schemas.microsoft.com/office/powerpoint/2010/main" val="3242479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E5E5DD60-0F46-46BE-A266-53B16FEFDF9D}"/>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083310" y="2919448"/>
            <a:ext cx="6402511" cy="64310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59E4E3-4DE9-4515-AB5C-19A6EA4E25C2}"/>
              </a:ext>
            </a:extLst>
          </p:cNvPr>
          <p:cNvSpPr txBox="1"/>
          <p:nvPr/>
        </p:nvSpPr>
        <p:spPr>
          <a:xfrm>
            <a:off x="1502231" y="1698171"/>
            <a:ext cx="3254417" cy="7574381"/>
          </a:xfrm>
          <a:prstGeom prst="rect">
            <a:avLst/>
          </a:prstGeom>
          <a:noFill/>
        </p:spPr>
        <p:txBody>
          <a:bodyPr wrap="none" rtlCol="0">
            <a:spAutoFit/>
          </a:bodyPr>
          <a:lstStyle/>
          <a:p>
            <a:pPr>
              <a:lnSpc>
                <a:spcPct val="107000"/>
              </a:lnSpc>
              <a:spcAft>
                <a:spcPts val="800"/>
              </a:spcAft>
            </a:pP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गीली</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लकड़ियों</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फूंक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चूल्हा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जलाती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सिल</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सुर्ख</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मिर्चें</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पीसकर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सालन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पकाती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सुबह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शाम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तक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मसरूफ</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लेकिन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मुस्कुराती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भरी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दोपहर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अपना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ढककर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मिलने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आती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पंखे</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हाथ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झलती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और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खाती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दरवाजे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रुक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तक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रस्में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निभाती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पलंगों</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नफासत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चादर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बिछाती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बसद</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इसरार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मेहमानों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सिरहाने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बिठाती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अगर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गर्मी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ज्यादा</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रूह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अफजा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पिलाती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अपनी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बेटियों</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स्वेटर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बुनना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सिखाती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कलमें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chemeClr val="accent1"/>
                </a:solidFill>
                <a:effectLst/>
                <a:latin typeface="Nirmala UI" panose="020B0502040204020203" pitchFamily="34" charset="0"/>
                <a:ea typeface="Times New Roman" panose="02020603050405020304" pitchFamily="18" charset="0"/>
                <a:cs typeface="Times New Roman" panose="02020603050405020304" pitchFamily="18" charset="0"/>
              </a:rPr>
              <a:t>काढ</a:t>
            </a:r>
            <a:r>
              <a:rPr lang="en-IN" sz="1200" i="1"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लकड़ी</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फ्रेम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सजाती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दुआएं</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फूंक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बच्चों</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बिस्तर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सुलाती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अपनी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नमाजे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मोड़कर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तकिया</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लगाती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p>
          <a:p>
            <a:pPr>
              <a:lnSpc>
                <a:spcPct val="107000"/>
              </a:lnSpc>
              <a:spcAft>
                <a:spcPts val="800"/>
              </a:spcAft>
            </a:pPr>
            <a:endParaRPr lang="en-IN" sz="1200" i="1" dirty="0">
              <a:solidFill>
                <a:srgbClr val="AC2431"/>
              </a:solidFill>
              <a:latin typeface="Nirmala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कोई</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साईल</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दस्तक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उसे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खाना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खिलाती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पड़ोसन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मांग</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ले</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कुछ</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बाखुशी</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दिलाती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rgbClr val="AC2431"/>
              </a:solidFill>
            </a:endParaRPr>
          </a:p>
        </p:txBody>
      </p:sp>
      <p:sp>
        <p:nvSpPr>
          <p:cNvPr id="6" name="TextBox 5">
            <a:extLst>
              <a:ext uri="{FF2B5EF4-FFF2-40B4-BE49-F238E27FC236}">
                <a16:creationId xmlns:a16="http://schemas.microsoft.com/office/drawing/2014/main" id="{37B7394D-74F1-4259-B5EF-CF40EBF46DA1}"/>
              </a:ext>
            </a:extLst>
          </p:cNvPr>
          <p:cNvSpPr txBox="1"/>
          <p:nvPr/>
        </p:nvSpPr>
        <p:spPr>
          <a:xfrm>
            <a:off x="5617029" y="1926771"/>
            <a:ext cx="3401893" cy="5773119"/>
          </a:xfrm>
          <a:prstGeom prst="rect">
            <a:avLst/>
          </a:prstGeom>
          <a:noFill/>
        </p:spPr>
        <p:txBody>
          <a:bodyPr wrap="none" rtlCol="0">
            <a:spAutoFit/>
          </a:bodyPr>
          <a:lstStyle/>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रिश्ते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बरतने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लिए</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कई</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गुर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सिखाती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मोहल्ले</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कोई</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जाए</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आंसू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बहाती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कोई</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बीमार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पड़</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जाए</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उसके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कोई</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त्यौहार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पड़</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जाए</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खूब</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मिल</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जुलकर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मनाती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वह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क्या</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भी</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दोस्त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घर</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हम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उसकी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उसे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देती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वह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हमको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भी</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खिलाती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मोहल्ले</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घर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अगर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शादी</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महफिल</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उसके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घर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मेहमानों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अपने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घर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सुलाती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वो</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औरते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वे</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कैसी</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माएं</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थी</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जब</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गांव</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अपने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फुर्सत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के</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जमानों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उन्हें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ढूंढता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फिरता</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गलियों</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और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मकानों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मगर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अपना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जमाना</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साथ</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लेकर</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खो</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गई</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हैं</a:t>
            </a: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वो</a:t>
            </a:r>
            <a:r>
              <a:rPr lang="en-IN" sz="1200" i="1" dirty="0">
                <a:solidFill>
                  <a:srgbClr val="AC2431"/>
                </a:solidFill>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rgbClr val="AC2431"/>
              </a:solidFill>
            </a:endParaRPr>
          </a:p>
        </p:txBody>
      </p:sp>
      <p:sp>
        <p:nvSpPr>
          <p:cNvPr id="7" name="TextBox 6">
            <a:extLst>
              <a:ext uri="{FF2B5EF4-FFF2-40B4-BE49-F238E27FC236}">
                <a16:creationId xmlns:a16="http://schemas.microsoft.com/office/drawing/2014/main" id="{357B728E-6573-453F-8424-CAD0D95BA23D}"/>
              </a:ext>
            </a:extLst>
          </p:cNvPr>
          <p:cNvSpPr txBox="1"/>
          <p:nvPr/>
        </p:nvSpPr>
        <p:spPr>
          <a:xfrm>
            <a:off x="3745523" y="439615"/>
            <a:ext cx="3078087" cy="64633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600" i="1" dirty="0" err="1">
                <a:solidFill>
                  <a:schemeClr val="bg1"/>
                </a:solidFill>
                <a:effectLst/>
                <a:latin typeface="Nirmala UI" panose="020B0502040204020203" pitchFamily="34" charset="0"/>
                <a:ea typeface="Times New Roman" panose="02020603050405020304" pitchFamily="18" charset="0"/>
                <a:cs typeface="Times New Roman" panose="02020603050405020304" pitchFamily="18" charset="0"/>
              </a:rPr>
              <a:t>वह</a:t>
            </a:r>
            <a:r>
              <a:rPr lang="en-IN" sz="36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3600" i="1" dirty="0" err="1">
                <a:solidFill>
                  <a:schemeClr val="bg1"/>
                </a:solidFill>
                <a:effectLst/>
                <a:latin typeface="Nirmala UI" panose="020B0502040204020203" pitchFamily="34" charset="0"/>
                <a:ea typeface="Times New Roman" panose="02020603050405020304" pitchFamily="18" charset="0"/>
                <a:cs typeface="Times New Roman" panose="02020603050405020304" pitchFamily="18" charset="0"/>
              </a:rPr>
              <a:t>कैसी</a:t>
            </a:r>
            <a:r>
              <a:rPr lang="en-IN" sz="36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3600" i="1" dirty="0" err="1">
                <a:solidFill>
                  <a:schemeClr val="accent1"/>
                </a:solidFill>
                <a:effectLst/>
                <a:latin typeface="Nirmala UI" panose="020B0502040204020203" pitchFamily="34" charset="0"/>
                <a:ea typeface="Times New Roman" panose="02020603050405020304" pitchFamily="18" charset="0"/>
                <a:cs typeface="Times New Roman" panose="02020603050405020304" pitchFamily="18" charset="0"/>
              </a:rPr>
              <a:t>माएं</a:t>
            </a:r>
            <a:r>
              <a:rPr lang="en-IN" sz="3600" i="1"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3600" i="1" dirty="0" err="1">
                <a:solidFill>
                  <a:schemeClr val="accent1"/>
                </a:solidFill>
                <a:effectLst/>
                <a:latin typeface="Nirmala UI" panose="020B0502040204020203" pitchFamily="34" charset="0"/>
                <a:ea typeface="Times New Roman" panose="02020603050405020304" pitchFamily="18" charset="0"/>
                <a:cs typeface="Times New Roman" panose="02020603050405020304" pitchFamily="18" charset="0"/>
              </a:rPr>
              <a:t>थी</a:t>
            </a:r>
            <a:endParaRPr lang="en-US" sz="36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8" descr="A close up of a flower&#10;&#10;Description automatically generated">
            <a:extLst>
              <a:ext uri="{FF2B5EF4-FFF2-40B4-BE49-F238E27FC236}">
                <a16:creationId xmlns:a16="http://schemas.microsoft.com/office/drawing/2014/main" id="{3AFBC26D-FC2E-46B5-AE1D-5813DE903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00674" y="1494729"/>
            <a:ext cx="2723224" cy="6286500"/>
          </a:xfrm>
          <a:prstGeom prst="rect">
            <a:avLst/>
          </a:prstGeom>
        </p:spPr>
      </p:pic>
      <p:pic>
        <p:nvPicPr>
          <p:cNvPr id="3074" name="Picture 2" descr="hrd ministry: Hindi may be made compulsory till class X in CBSE schools,  KVs - The Economic Times">
            <a:extLst>
              <a:ext uri="{FF2B5EF4-FFF2-40B4-BE49-F238E27FC236}">
                <a16:creationId xmlns:a16="http://schemas.microsoft.com/office/drawing/2014/main" id="{558111A1-A839-4AA0-89C7-F9E8486B8A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0" y="78921"/>
            <a:ext cx="1380650" cy="1415808"/>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0" name="Picture 2" descr="Maa - माँ - Amar Ujala Kavya">
            <a:extLst>
              <a:ext uri="{FF2B5EF4-FFF2-40B4-BE49-F238E27FC236}">
                <a16:creationId xmlns:a16="http://schemas.microsoft.com/office/drawing/2014/main" id="{93C0A333-450F-4291-9DB1-091DC499A4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5198" y="6967153"/>
            <a:ext cx="4635796" cy="52248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Maa i miss you - Photos | Facebook">
            <a:extLst>
              <a:ext uri="{FF2B5EF4-FFF2-40B4-BE49-F238E27FC236}">
                <a16:creationId xmlns:a16="http://schemas.microsoft.com/office/drawing/2014/main" id="{DB4614AE-FFFB-4B9B-92AC-5283162CB3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0046" y="8462791"/>
            <a:ext cx="2716602" cy="2716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675254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4" descr="Tangled Star png by Vit0Zai on DeviantArt">
            <a:extLst>
              <a:ext uri="{FF2B5EF4-FFF2-40B4-BE49-F238E27FC236}">
                <a16:creationId xmlns:a16="http://schemas.microsoft.com/office/drawing/2014/main" id="{1666BFA5-00D3-4BD1-B981-2A517260B670}"/>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85738" y="3849773"/>
            <a:ext cx="6964612" cy="69957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6E91F8-393E-4AAB-9A8C-14EB75A13034}"/>
              </a:ext>
            </a:extLst>
          </p:cNvPr>
          <p:cNvSpPr txBox="1"/>
          <p:nvPr/>
        </p:nvSpPr>
        <p:spPr>
          <a:xfrm>
            <a:off x="4572000" y="0"/>
            <a:ext cx="2319866" cy="707886"/>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4000" dirty="0">
                <a:solidFill>
                  <a:schemeClr val="bg1"/>
                </a:solidFill>
                <a:latin typeface="Arial" panose="020B0604020202020204" pitchFamily="34" charset="0"/>
                <a:cs typeface="Arial" panose="020B0604020202020204" pitchFamily="34" charset="0"/>
              </a:rPr>
              <a:t>FRENCH</a:t>
            </a:r>
            <a:endParaRPr lang="en-US" sz="4000" dirty="0">
              <a:solidFill>
                <a:schemeClr val="bg1"/>
              </a:solidFill>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A2C7602A-3989-4CCE-8422-448B87389373}"/>
              </a:ext>
            </a:extLst>
          </p:cNvPr>
          <p:cNvSpPr>
            <a:spLocks noChangeArrowheads="1"/>
          </p:cNvSpPr>
          <p:nvPr/>
        </p:nvSpPr>
        <p:spPr bwMode="auto">
          <a:xfrm>
            <a:off x="1397000" y="1274619"/>
            <a:ext cx="451394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Students of class 6</a:t>
            </a:r>
            <a:r>
              <a:rPr kumimoji="0" lang="en-GB" altLang="en-US" sz="1600" b="0" i="0" u="none" strike="noStrike" cap="none" normalizeH="0" baseline="3000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th</a:t>
            </a:r>
            <a:r>
              <a:rPr kumimoji="0" lang="en-GB" altLang="en-US" sz="1600" b="0" i="0" u="none" strike="noStrike" cap="none" normalizeH="0" baseline="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performed an activity on numbers. They prepared a bingo game and played the game by translating each word in French. </a:t>
            </a:r>
            <a:endParaRPr kumimoji="0" lang="en-GB" altLang="en-US" sz="1800" b="0" i="0" u="none" strike="noStrike" cap="none" normalizeH="0" baseline="0" dirty="0">
              <a:ln>
                <a:noFill/>
              </a:ln>
              <a:solidFill>
                <a:srgbClr val="AC2431"/>
              </a:solidFill>
              <a:effectLst/>
              <a:latin typeface="Arial" panose="020B0604020202020204" pitchFamily="34" charset="0"/>
            </a:endParaRPr>
          </a:p>
        </p:txBody>
      </p:sp>
      <p:pic>
        <p:nvPicPr>
          <p:cNvPr id="5121" name="Picture 1">
            <a:extLst>
              <a:ext uri="{FF2B5EF4-FFF2-40B4-BE49-F238E27FC236}">
                <a16:creationId xmlns:a16="http://schemas.microsoft.com/office/drawing/2014/main" id="{F21C2D48-1F9D-4BB2-A1FF-E262D6511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867" y="2238398"/>
            <a:ext cx="5730875" cy="2453722"/>
          </a:xfrm>
          <a:prstGeom prst="rect">
            <a:avLst/>
          </a:prstGeom>
          <a:solidFill>
            <a:srgbClr val="FFFFFF">
              <a:shade val="85000"/>
            </a:srgbClr>
          </a:solidFill>
          <a:ln w="190500" cap="rnd">
            <a:solidFill>
              <a:srgbClr val="DB738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3">
            <a:extLst>
              <a:ext uri="{FF2B5EF4-FFF2-40B4-BE49-F238E27FC236}">
                <a16:creationId xmlns:a16="http://schemas.microsoft.com/office/drawing/2014/main" id="{C257C376-5B40-4E3F-95D8-60995CD33275}"/>
              </a:ext>
            </a:extLst>
          </p:cNvPr>
          <p:cNvSpPr>
            <a:spLocks noChangeArrowheads="1"/>
          </p:cNvSpPr>
          <p:nvPr/>
        </p:nvSpPr>
        <p:spPr bwMode="auto">
          <a:xfrm>
            <a:off x="2482851" y="1897615"/>
            <a:ext cx="9791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b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8D0E7C8E-2657-457B-A3E1-13AF8E78245F}"/>
              </a:ext>
            </a:extLst>
          </p:cNvPr>
          <p:cNvSpPr>
            <a:spLocks noChangeArrowheads="1"/>
          </p:cNvSpPr>
          <p:nvPr/>
        </p:nvSpPr>
        <p:spPr bwMode="auto">
          <a:xfrm>
            <a:off x="4254500" y="6096000"/>
            <a:ext cx="9791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124" name="Picture 2">
            <a:extLst>
              <a:ext uri="{FF2B5EF4-FFF2-40B4-BE49-F238E27FC236}">
                <a16:creationId xmlns:a16="http://schemas.microsoft.com/office/drawing/2014/main" id="{8D47D498-5E65-4B46-ACDF-1300B5D9E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7974" y="5909053"/>
            <a:ext cx="5730875" cy="2453722"/>
          </a:xfrm>
          <a:prstGeom prst="rect">
            <a:avLst/>
          </a:prstGeom>
          <a:solidFill>
            <a:srgbClr val="FFFFFF">
              <a:shade val="85000"/>
            </a:srgbClr>
          </a:solidFill>
          <a:ln w="190500" cap="rnd">
            <a:solidFill>
              <a:srgbClr val="F5B9CA"/>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6">
            <a:extLst>
              <a:ext uri="{FF2B5EF4-FFF2-40B4-BE49-F238E27FC236}">
                <a16:creationId xmlns:a16="http://schemas.microsoft.com/office/drawing/2014/main" id="{9DAFF431-F2EB-4716-8B7F-E05B2B72F813}"/>
              </a:ext>
            </a:extLst>
          </p:cNvPr>
          <p:cNvSpPr>
            <a:spLocks noChangeArrowheads="1"/>
          </p:cNvSpPr>
          <p:nvPr/>
        </p:nvSpPr>
        <p:spPr bwMode="auto">
          <a:xfrm>
            <a:off x="4819422" y="4586206"/>
            <a:ext cx="5041672"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br>
            <a:r>
              <a:rPr kumimoji="0" lang="en-GB" altLang="en-US" sz="1600" b="0" i="0" u="none" strike="noStrike" cap="none" normalizeH="0" baseline="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Students of class 7</a:t>
            </a:r>
            <a:r>
              <a:rPr kumimoji="0" lang="en-GB" altLang="en-US" sz="1600" b="0" i="0" u="none" strike="noStrike" cap="none" normalizeH="0" baseline="3000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th</a:t>
            </a:r>
            <a:r>
              <a:rPr kumimoji="0" lang="en-GB" altLang="en-US" sz="1600" b="0" i="0" u="none" strike="noStrike" cap="none" normalizeH="0" baseline="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performed an activity on cartoon characters. They chose one of their favourite cartoon characters and described the character by translating it from English to French. Students enjoyed this activity a lot. </a:t>
            </a:r>
            <a:endParaRPr kumimoji="0" lang="en-GB" altLang="en-US" sz="1800" b="0" i="0" u="none" strike="noStrike" cap="none" normalizeH="0" baseline="0" dirty="0">
              <a:ln>
                <a:noFill/>
              </a:ln>
              <a:solidFill>
                <a:srgbClr val="AC2431"/>
              </a:solidFill>
              <a:effectLst/>
              <a:latin typeface="Arial" panose="020B0604020202020204" pitchFamily="34" charset="0"/>
            </a:endParaRPr>
          </a:p>
        </p:txBody>
      </p:sp>
      <p:sp>
        <p:nvSpPr>
          <p:cNvPr id="9" name="Rectangle 8">
            <a:extLst>
              <a:ext uri="{FF2B5EF4-FFF2-40B4-BE49-F238E27FC236}">
                <a16:creationId xmlns:a16="http://schemas.microsoft.com/office/drawing/2014/main" id="{237D3638-318A-4E93-B89D-4E0E639463D9}"/>
              </a:ext>
            </a:extLst>
          </p:cNvPr>
          <p:cNvSpPr>
            <a:spLocks noChangeArrowheads="1"/>
          </p:cNvSpPr>
          <p:nvPr/>
        </p:nvSpPr>
        <p:spPr bwMode="auto">
          <a:xfrm>
            <a:off x="0" y="0"/>
            <a:ext cx="9791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127" name="Picture 3">
            <a:extLst>
              <a:ext uri="{FF2B5EF4-FFF2-40B4-BE49-F238E27FC236}">
                <a16:creationId xmlns:a16="http://schemas.microsoft.com/office/drawing/2014/main" id="{4DE41DCC-0A94-4801-AEC9-BCF9C70394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8768" y="9593913"/>
            <a:ext cx="6501945" cy="2599378"/>
          </a:xfrm>
          <a:prstGeom prst="rect">
            <a:avLst/>
          </a:prstGeom>
          <a:solidFill>
            <a:srgbClr val="FFFFFF">
              <a:shade val="85000"/>
            </a:srgbClr>
          </a:solidFill>
          <a:ln w="190500" cap="rnd">
            <a:solidFill>
              <a:srgbClr val="E3396A"/>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extLst>
              <a:ext uri="{FF2B5EF4-FFF2-40B4-BE49-F238E27FC236}">
                <a16:creationId xmlns:a16="http://schemas.microsoft.com/office/drawing/2014/main" id="{58F8039F-E550-429F-9C08-D158E9D13E01}"/>
              </a:ext>
            </a:extLst>
          </p:cNvPr>
          <p:cNvSpPr>
            <a:spLocks noChangeArrowheads="1"/>
          </p:cNvSpPr>
          <p:nvPr/>
        </p:nvSpPr>
        <p:spPr bwMode="auto">
          <a:xfrm>
            <a:off x="1397000" y="8290288"/>
            <a:ext cx="513477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br>
            <a:r>
              <a:rPr kumimoji="0" lang="en-GB" altLang="en-US" sz="1600" b="0" i="0" u="none" strike="noStrike" cap="none" normalizeH="0" baseline="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Students of class 8</a:t>
            </a:r>
            <a:r>
              <a:rPr kumimoji="0" lang="en-GB" altLang="en-US" sz="1600" b="0" i="0" u="none" strike="noStrike" cap="none" normalizeH="0" baseline="3000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th</a:t>
            </a:r>
            <a:r>
              <a:rPr kumimoji="0" lang="en-GB" altLang="en-US" sz="1600" b="0" i="0" u="none" strike="noStrike" cap="none" normalizeH="0" baseline="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performed an activity on </a:t>
            </a:r>
            <a:r>
              <a:rPr kumimoji="0" lang="en-GB" altLang="en-US" sz="1600" b="0" i="0" u="none" strike="noStrike" cap="none" normalizeH="0" baseline="0" dirty="0" err="1">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recette</a:t>
            </a:r>
            <a:r>
              <a:rPr kumimoji="0" lang="en-GB" altLang="en-US" sz="1600" b="0" i="0" u="none" strike="noStrike" cap="none" normalizeH="0" baseline="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They chose one of their favourite dishes and described its whole recipe by translating it from English to French. In this activity students </a:t>
            </a:r>
            <a:r>
              <a:rPr kumimoji="0" lang="en-GB" altLang="en-US" sz="1600" b="0" i="0" u="none" strike="noStrike" cap="none" normalizeH="0" baseline="0" dirty="0" err="1">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learnet</a:t>
            </a:r>
            <a:r>
              <a:rPr kumimoji="0" lang="en-GB" altLang="en-US" sz="1600" b="0" i="0" u="none" strike="noStrike" cap="none" normalizeH="0" baseline="0" dirty="0">
                <a:ln>
                  <a:noFill/>
                </a:ln>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a lot of new vocabulary. </a:t>
            </a:r>
            <a:endParaRPr kumimoji="0" lang="en-GB" altLang="en-US" sz="1800" b="0" i="0" u="none" strike="noStrike" cap="none" normalizeH="0" baseline="0" dirty="0">
              <a:ln>
                <a:noFill/>
              </a:ln>
              <a:solidFill>
                <a:srgbClr val="AC2431"/>
              </a:solidFill>
              <a:effectLst/>
              <a:latin typeface="Arial" panose="020B0604020202020204" pitchFamily="34" charset="0"/>
            </a:endParaRPr>
          </a:p>
        </p:txBody>
      </p:sp>
      <p:pic>
        <p:nvPicPr>
          <p:cNvPr id="5131" name="Picture 11" descr="The Best French Apps for Learning French | Brainscape Blog">
            <a:extLst>
              <a:ext uri="{FF2B5EF4-FFF2-40B4-BE49-F238E27FC236}">
                <a16:creationId xmlns:a16="http://schemas.microsoft.com/office/drawing/2014/main" id="{4C9D4B83-F33F-491B-8CF6-7D943360A5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0325"/>
            <a:ext cx="1397000" cy="1322942"/>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10" descr="A close up of a flower&#10;&#10;Description automatically generated">
            <a:extLst>
              <a:ext uri="{FF2B5EF4-FFF2-40B4-BE49-F238E27FC236}">
                <a16:creationId xmlns:a16="http://schemas.microsoft.com/office/drawing/2014/main" id="{B6107C47-2A13-49E0-8392-FD4FF1AFB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501" y="2760126"/>
            <a:ext cx="3795176" cy="6286500"/>
          </a:xfrm>
          <a:prstGeom prst="rect">
            <a:avLst/>
          </a:prstGeom>
        </p:spPr>
      </p:pic>
    </p:spTree>
    <p:extLst>
      <p:ext uri="{BB962C8B-B14F-4D97-AF65-F5344CB8AC3E}">
        <p14:creationId xmlns:p14="http://schemas.microsoft.com/office/powerpoint/2010/main" val="14176700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F4C6BA7E-A703-4879-9E28-A88D1C6C4753}"/>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60725" y="3542851"/>
            <a:ext cx="7222081" cy="72543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10713C-15D5-4594-87A2-24F13B4FFE78}"/>
              </a:ext>
            </a:extLst>
          </p:cNvPr>
          <p:cNvSpPr txBox="1"/>
          <p:nvPr/>
        </p:nvSpPr>
        <p:spPr>
          <a:xfrm>
            <a:off x="4135582" y="83127"/>
            <a:ext cx="2819401" cy="646331"/>
          </a:xfrm>
          <a:prstGeom prst="rect">
            <a:avLst/>
          </a:prstGeom>
          <a:solidFill>
            <a:srgbClr val="AC2431"/>
          </a:solidFill>
          <a:effectLst>
            <a:reflection blurRad="6350" stA="50000" endA="300" endPos="90000" dir="5400000" sy="-100000" algn="bl" rotWithShape="0"/>
          </a:effectLst>
        </p:spPr>
        <p:txBody>
          <a:bodyPr wrap="square">
            <a:spAutoFit/>
          </a:bodyPr>
          <a:lstStyle/>
          <a:p>
            <a:r>
              <a:rPr lang="en-US" sz="3600" dirty="0" err="1">
                <a:solidFill>
                  <a:schemeClr val="bg1"/>
                </a:solidFill>
              </a:rPr>
              <a:t>संस्कृत</a:t>
            </a:r>
            <a:r>
              <a:rPr lang="en-US" sz="3600" dirty="0">
                <a:solidFill>
                  <a:schemeClr val="bg1"/>
                </a:solidFill>
              </a:rPr>
              <a:t> </a:t>
            </a:r>
            <a:r>
              <a:rPr lang="en-US" sz="3600" dirty="0" err="1">
                <a:solidFill>
                  <a:schemeClr val="bg1"/>
                </a:solidFill>
              </a:rPr>
              <a:t>प्रवत्त्य</a:t>
            </a:r>
            <a:r>
              <a:rPr lang="en-US" sz="3600" dirty="0">
                <a:solidFill>
                  <a:schemeClr val="bg1"/>
                </a:solidFill>
              </a:rPr>
              <a:t>:</a:t>
            </a:r>
          </a:p>
        </p:txBody>
      </p:sp>
      <p:sp>
        <p:nvSpPr>
          <p:cNvPr id="6" name="AutoShape 2">
            <a:extLst>
              <a:ext uri="{FF2B5EF4-FFF2-40B4-BE49-F238E27FC236}">
                <a16:creationId xmlns:a16="http://schemas.microsoft.com/office/drawing/2014/main" id="{5520637E-626A-4253-B791-788BAD22681E}"/>
              </a:ext>
            </a:extLst>
          </p:cNvPr>
          <p:cNvSpPr>
            <a:spLocks noChangeAspect="1" noChangeArrowheads="1"/>
          </p:cNvSpPr>
          <p:nvPr/>
        </p:nvSpPr>
        <p:spPr bwMode="auto">
          <a:xfrm>
            <a:off x="4743450" y="5943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B55998DC-CEB1-447F-9512-9B85B436A9EA}"/>
              </a:ext>
            </a:extLst>
          </p:cNvPr>
          <p:cNvSpPr>
            <a:spLocks noChangeAspect="1" noChangeArrowheads="1"/>
          </p:cNvSpPr>
          <p:nvPr/>
        </p:nvSpPr>
        <p:spPr bwMode="auto">
          <a:xfrm>
            <a:off x="4895850" y="6096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picture containing box&#10;&#10;Description automatically generated">
            <a:extLst>
              <a:ext uri="{FF2B5EF4-FFF2-40B4-BE49-F238E27FC236}">
                <a16:creationId xmlns:a16="http://schemas.microsoft.com/office/drawing/2014/main" id="{6DF474CB-1F26-4094-B4CD-12D555D94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974" y="1713439"/>
            <a:ext cx="3539103" cy="2596529"/>
          </a:xfrm>
          <a:prstGeom prst="rect">
            <a:avLst/>
          </a:prstGeom>
          <a:solidFill>
            <a:srgbClr val="FFFFFF">
              <a:shade val="85000"/>
            </a:srgbClr>
          </a:solidFill>
          <a:ln w="190500" cap="rnd">
            <a:solidFill>
              <a:srgbClr val="E3396A"/>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descr="A bunch of items that are posing for a photo&#10;&#10;Description automatically generated">
            <a:extLst>
              <a:ext uri="{FF2B5EF4-FFF2-40B4-BE49-F238E27FC236}">
                <a16:creationId xmlns:a16="http://schemas.microsoft.com/office/drawing/2014/main" id="{DC30F10A-4F20-4367-B556-3356761193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085" y="1727418"/>
            <a:ext cx="3539103" cy="2582550"/>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picture containing food&#10;&#10;Description automatically generated">
            <a:extLst>
              <a:ext uri="{FF2B5EF4-FFF2-40B4-BE49-F238E27FC236}">
                <a16:creationId xmlns:a16="http://schemas.microsoft.com/office/drawing/2014/main" id="{A95F4FFB-89C6-4744-9960-128D547220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8142" y="5446821"/>
            <a:ext cx="2849329" cy="2849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descr="A close up of a piece of paper&#10;&#10;Description automatically generated">
            <a:extLst>
              <a:ext uri="{FF2B5EF4-FFF2-40B4-BE49-F238E27FC236}">
                <a16:creationId xmlns:a16="http://schemas.microsoft.com/office/drawing/2014/main" id="{75F59498-3A68-43C6-9D63-E9079E9A93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9400" y="5763543"/>
            <a:ext cx="2572473" cy="2279073"/>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TextBox 19">
            <a:extLst>
              <a:ext uri="{FF2B5EF4-FFF2-40B4-BE49-F238E27FC236}">
                <a16:creationId xmlns:a16="http://schemas.microsoft.com/office/drawing/2014/main" id="{5E424C2E-94BF-4EE9-8767-9F94B019B1BE}"/>
              </a:ext>
            </a:extLst>
          </p:cNvPr>
          <p:cNvSpPr txBox="1"/>
          <p:nvPr/>
        </p:nvSpPr>
        <p:spPr>
          <a:xfrm>
            <a:off x="2351113" y="1029747"/>
            <a:ext cx="830356" cy="369332"/>
          </a:xfrm>
          <a:prstGeom prst="rect">
            <a:avLst/>
          </a:prstGeom>
          <a:noFill/>
        </p:spPr>
        <p:txBody>
          <a:bodyPr wrap="square">
            <a:spAutoFit/>
          </a:bodyPr>
          <a:lstStyle/>
          <a:p>
            <a:r>
              <a:rPr lang="en-US" dirty="0" err="1">
                <a:solidFill>
                  <a:srgbClr val="AC2431"/>
                </a:solidFill>
              </a:rPr>
              <a:t>कक्षा</a:t>
            </a:r>
            <a:r>
              <a:rPr lang="en-US" dirty="0">
                <a:solidFill>
                  <a:srgbClr val="AC2431"/>
                </a:solidFill>
              </a:rPr>
              <a:t> ६</a:t>
            </a:r>
          </a:p>
        </p:txBody>
      </p:sp>
      <p:pic>
        <p:nvPicPr>
          <p:cNvPr id="22" name="Picture 21" descr="A picture containing food&#10;&#10;Description automatically generated">
            <a:extLst>
              <a:ext uri="{FF2B5EF4-FFF2-40B4-BE49-F238E27FC236}">
                <a16:creationId xmlns:a16="http://schemas.microsoft.com/office/drawing/2014/main" id="{B569AAAC-0BBF-44C0-8D16-247AB1882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7399104" y="5702800"/>
            <a:ext cx="2279075" cy="2279075"/>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 name="TextBox 23">
            <a:extLst>
              <a:ext uri="{FF2B5EF4-FFF2-40B4-BE49-F238E27FC236}">
                <a16:creationId xmlns:a16="http://schemas.microsoft.com/office/drawing/2014/main" id="{31464DA8-A370-4516-9BAE-F19BAB9A73DB}"/>
              </a:ext>
            </a:extLst>
          </p:cNvPr>
          <p:cNvSpPr txBox="1"/>
          <p:nvPr/>
        </p:nvSpPr>
        <p:spPr>
          <a:xfrm>
            <a:off x="2195536" y="4760342"/>
            <a:ext cx="4958860" cy="369332"/>
          </a:xfrm>
          <a:prstGeom prst="rect">
            <a:avLst/>
          </a:prstGeom>
          <a:noFill/>
        </p:spPr>
        <p:txBody>
          <a:bodyPr wrap="square">
            <a:spAutoFit/>
          </a:bodyPr>
          <a:lstStyle/>
          <a:p>
            <a:r>
              <a:rPr lang="en-US" dirty="0" err="1">
                <a:solidFill>
                  <a:srgbClr val="AC2431"/>
                </a:solidFill>
              </a:rPr>
              <a:t>कक्षा</a:t>
            </a:r>
            <a:r>
              <a:rPr lang="en-US" dirty="0">
                <a:solidFill>
                  <a:srgbClr val="AC2431"/>
                </a:solidFill>
              </a:rPr>
              <a:t> ७</a:t>
            </a:r>
          </a:p>
        </p:txBody>
      </p:sp>
      <p:sp>
        <p:nvSpPr>
          <p:cNvPr id="26" name="TextBox 25">
            <a:extLst>
              <a:ext uri="{FF2B5EF4-FFF2-40B4-BE49-F238E27FC236}">
                <a16:creationId xmlns:a16="http://schemas.microsoft.com/office/drawing/2014/main" id="{E3A18DAA-A304-49CE-B11D-389FE15A5388}"/>
              </a:ext>
            </a:extLst>
          </p:cNvPr>
          <p:cNvSpPr txBox="1"/>
          <p:nvPr/>
        </p:nvSpPr>
        <p:spPr>
          <a:xfrm>
            <a:off x="2568820" y="8710184"/>
            <a:ext cx="4958860" cy="369332"/>
          </a:xfrm>
          <a:prstGeom prst="rect">
            <a:avLst/>
          </a:prstGeom>
          <a:noFill/>
        </p:spPr>
        <p:txBody>
          <a:bodyPr wrap="square">
            <a:spAutoFit/>
          </a:bodyPr>
          <a:lstStyle/>
          <a:p>
            <a:r>
              <a:rPr lang="en-US" dirty="0" err="1">
                <a:solidFill>
                  <a:srgbClr val="AC2431"/>
                </a:solidFill>
              </a:rPr>
              <a:t>कक्षा</a:t>
            </a:r>
            <a:r>
              <a:rPr lang="en-US" dirty="0">
                <a:solidFill>
                  <a:srgbClr val="AC2431"/>
                </a:solidFill>
              </a:rPr>
              <a:t> ८</a:t>
            </a:r>
          </a:p>
        </p:txBody>
      </p:sp>
      <p:pic>
        <p:nvPicPr>
          <p:cNvPr id="28" name="Picture 27" descr="A picture containing food, different, covered, many&#10;&#10;Description automatically generated">
            <a:extLst>
              <a:ext uri="{FF2B5EF4-FFF2-40B4-BE49-F238E27FC236}">
                <a16:creationId xmlns:a16="http://schemas.microsoft.com/office/drawing/2014/main" id="{18AB339A-D285-44E1-AF53-F60B865930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0364" y="9451069"/>
            <a:ext cx="3526091" cy="2638353"/>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 name="Picture 29" descr="A picture containing food, room, group&#10;&#10;Description automatically generated">
            <a:extLst>
              <a:ext uri="{FF2B5EF4-FFF2-40B4-BE49-F238E27FC236}">
                <a16:creationId xmlns:a16="http://schemas.microsoft.com/office/drawing/2014/main" id="{BA9147E2-FF75-4A92-BEA2-5826F1A00C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6085" y="9451069"/>
            <a:ext cx="3685615" cy="2621073"/>
          </a:xfrm>
          <a:prstGeom prst="rect">
            <a:avLst/>
          </a:prstGeom>
          <a:solidFill>
            <a:srgbClr val="FFFFFF">
              <a:shade val="85000"/>
            </a:srgbClr>
          </a:solidFill>
          <a:ln w="190500" cap="rnd">
            <a:solidFill>
              <a:srgbClr val="E3396A"/>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52" name="Picture 8" descr="The Case for Sanskrit as India`s National Language">
            <a:extLst>
              <a:ext uri="{FF2B5EF4-FFF2-40B4-BE49-F238E27FC236}">
                <a16:creationId xmlns:a16="http://schemas.microsoft.com/office/drawing/2014/main" id="{18DBA805-7E7F-437D-B2C3-53E714A6FE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296" y="37039"/>
            <a:ext cx="1514475" cy="1362040"/>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20A02856-B1EE-4D35-A4B8-810D365EE3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702216" y="2559550"/>
            <a:ext cx="3598076" cy="6286500"/>
          </a:xfrm>
          <a:prstGeom prst="rect">
            <a:avLst/>
          </a:prstGeom>
        </p:spPr>
      </p:pic>
    </p:spTree>
    <p:extLst>
      <p:ext uri="{BB962C8B-B14F-4D97-AF65-F5344CB8AC3E}">
        <p14:creationId xmlns:p14="http://schemas.microsoft.com/office/powerpoint/2010/main" val="4257500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D7E72EEA-031F-4554-8214-B1DE8F82E6B2}"/>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65296" y="3909461"/>
            <a:ext cx="7019783" cy="70511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nglish Language Program - Ritaj Managerial Solutions">
            <a:extLst>
              <a:ext uri="{FF2B5EF4-FFF2-40B4-BE49-F238E27FC236}">
                <a16:creationId xmlns:a16="http://schemas.microsoft.com/office/drawing/2014/main" id="{18D7C1F9-9BC6-40DA-AC57-797852D24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1251"/>
            <a:ext cx="1397000" cy="1300162"/>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5687D3-AB43-4FE5-A537-972CCB372038}"/>
              </a:ext>
            </a:extLst>
          </p:cNvPr>
          <p:cNvSpPr txBox="1"/>
          <p:nvPr/>
        </p:nvSpPr>
        <p:spPr>
          <a:xfrm>
            <a:off x="4765495" y="49789"/>
            <a:ext cx="1810111" cy="64633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600" dirty="0">
                <a:solidFill>
                  <a:schemeClr val="bg1"/>
                </a:solidFill>
              </a:rPr>
              <a:t>ENGLISH</a:t>
            </a:r>
            <a:endParaRPr lang="en-US" sz="3600" dirty="0">
              <a:solidFill>
                <a:schemeClr val="bg1"/>
              </a:solidFill>
            </a:endParaRPr>
          </a:p>
        </p:txBody>
      </p:sp>
      <p:sp>
        <p:nvSpPr>
          <p:cNvPr id="7" name="TextBox 6">
            <a:extLst>
              <a:ext uri="{FF2B5EF4-FFF2-40B4-BE49-F238E27FC236}">
                <a16:creationId xmlns:a16="http://schemas.microsoft.com/office/drawing/2014/main" id="{F5EC75CE-D708-45F1-A7CB-E9D72AEA2C09}"/>
              </a:ext>
            </a:extLst>
          </p:cNvPr>
          <p:cNvSpPr txBox="1"/>
          <p:nvPr/>
        </p:nvSpPr>
        <p:spPr>
          <a:xfrm>
            <a:off x="1425395" y="1219201"/>
            <a:ext cx="4070350" cy="3993209"/>
          </a:xfrm>
          <a:prstGeom prst="rect">
            <a:avLst/>
          </a:prstGeom>
          <a:noFill/>
        </p:spPr>
        <p:txBody>
          <a:bodyPr wrap="square">
            <a:spAutoFit/>
          </a:bodyPr>
          <a:lstStyle/>
          <a:p>
            <a:pPr algn="just">
              <a:lnSpc>
                <a:spcPct val="115000"/>
              </a:lnSpc>
              <a:spcAft>
                <a:spcPts val="1000"/>
              </a:spcAft>
            </a:pPr>
            <a:r>
              <a:rPr lang="en-US" b="1" dirty="0">
                <a:solidFill>
                  <a:srgbClr val="AC2431"/>
                </a:solidFill>
                <a:effectLst/>
                <a:latin typeface="Calibri" panose="020F0502020204030204" pitchFamily="34" charset="0"/>
                <a:ea typeface="Calibri" panose="020F0502020204030204" pitchFamily="34" charset="0"/>
                <a:cs typeface="Times New Roman" panose="02020603050405020304" pitchFamily="18" charset="0"/>
              </a:rPr>
              <a:t>Film Analysis</a:t>
            </a:r>
            <a:endParaRPr lang="en-US" dirty="0">
              <a:solidFill>
                <a:srgbClr val="AC243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400" b="1" dirty="0">
                <a:solidFill>
                  <a:srgbClr val="AC2431"/>
                </a:solidFill>
                <a:latin typeface="Calibri" panose="020F0502020204030204" pitchFamily="34" charset="0"/>
                <a:ea typeface="Calibri" panose="020F0502020204030204" pitchFamily="34" charset="0"/>
                <a:cs typeface="Times New Roman" panose="02020603050405020304" pitchFamily="18" charset="0"/>
              </a:rPr>
              <a:t>T</a:t>
            </a:r>
            <a:r>
              <a:rPr lang="en-US" sz="1400" b="1" dirty="0">
                <a:solidFill>
                  <a:srgbClr val="AC2431"/>
                </a:solidFill>
                <a:effectLst/>
                <a:latin typeface="Calibri" panose="020F0502020204030204" pitchFamily="34" charset="0"/>
                <a:ea typeface="Calibri" panose="020F0502020204030204" pitchFamily="34" charset="0"/>
                <a:cs typeface="Times New Roman" panose="02020603050405020304" pitchFamily="18" charset="0"/>
              </a:rPr>
              <a:t>he name is self-explanatory and good to grab someone’s interest, especially of students. Nothing is left behind when it comes to student’s cognitive growth. Here as well, we tried not to miss any aspect of their learning. “Films being an important part of modern world should not be limited to the entertainment purpose, they should be critically analyzed” and students were taught to approach films differently and put their analysis in words. Students were asked to choose any educational or motivational film of their choice and analyze it. Students enjoyed the activity a lot as it was for the first time that students were deliberately asked to watch a film as a part of school learning.</a:t>
            </a:r>
            <a:endParaRPr lang="en-US" sz="1400" dirty="0">
              <a:solidFill>
                <a:srgbClr val="AC243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close up of a newspaper&#10;&#10;Description automatically generated">
            <a:extLst>
              <a:ext uri="{FF2B5EF4-FFF2-40B4-BE49-F238E27FC236}">
                <a16:creationId xmlns:a16="http://schemas.microsoft.com/office/drawing/2014/main" id="{8519DBBC-ACCB-4B43-A120-FCC3C47D91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9096" y="1702027"/>
            <a:ext cx="4070350" cy="3363168"/>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A close up of text on a white background&#10;&#10;Description automatically generated">
            <a:extLst>
              <a:ext uri="{FF2B5EF4-FFF2-40B4-BE49-F238E27FC236}">
                <a16:creationId xmlns:a16="http://schemas.microsoft.com/office/drawing/2014/main" id="{2D5D754B-B7CA-4256-84D6-D7EE43FACF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8595" y="5421021"/>
            <a:ext cx="3867150" cy="2979738"/>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C938CB97-E6AF-4CB4-B505-8A31085EF2FF}"/>
              </a:ext>
            </a:extLst>
          </p:cNvPr>
          <p:cNvSpPr txBox="1"/>
          <p:nvPr/>
        </p:nvSpPr>
        <p:spPr>
          <a:xfrm>
            <a:off x="5673726" y="5104073"/>
            <a:ext cx="4070350" cy="3497689"/>
          </a:xfrm>
          <a:prstGeom prst="rect">
            <a:avLst/>
          </a:prstGeom>
          <a:noFill/>
        </p:spPr>
        <p:txBody>
          <a:bodyPr wrap="square">
            <a:spAutoFit/>
          </a:bodyPr>
          <a:lstStyle/>
          <a:p>
            <a:pPr algn="just">
              <a:lnSpc>
                <a:spcPct val="115000"/>
              </a:lnSpc>
              <a:spcAft>
                <a:spcPts val="1000"/>
              </a:spcAft>
            </a:pPr>
            <a:r>
              <a:rPr lang="en-US" b="1" dirty="0">
                <a:solidFill>
                  <a:srgbClr val="AC2431"/>
                </a:solidFill>
                <a:effectLst/>
                <a:latin typeface="Calibri" panose="020F0502020204030204" pitchFamily="34" charset="0"/>
                <a:ea typeface="Calibri" panose="020F0502020204030204" pitchFamily="34" charset="0"/>
                <a:cs typeface="Times New Roman" panose="02020603050405020304" pitchFamily="18" charset="0"/>
              </a:rPr>
              <a:t>Author’s Pie</a:t>
            </a:r>
            <a:endParaRPr lang="en-US" dirty="0">
              <a:solidFill>
                <a:srgbClr val="AC243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400" b="1" dirty="0">
                <a:solidFill>
                  <a:srgbClr val="AC2431"/>
                </a:solidFill>
                <a:effectLst/>
                <a:latin typeface="Calibri" panose="020F0502020204030204" pitchFamily="34" charset="0"/>
                <a:ea typeface="Calibri" panose="020F0502020204030204" pitchFamily="34" charset="0"/>
                <a:cs typeface="Times New Roman" panose="02020603050405020304" pitchFamily="18" charset="0"/>
              </a:rPr>
              <a:t>Literature being an important aspect of student’s life make it more important for a child to know the wholesome information about the prose he or she is reading and about its author. To make this process interesting for kids an activity was planned which provided them with great amount of knowledge in a unique and interesting way. “AUTHOR’S PIE”- This unique activity grabbed student’s attention and made them do it with great enthusiasm. Through this activity, students could recall the three main purposes of the prose by remembering the acronym “PIE- Persuade, Inform, Entertain”.</a:t>
            </a:r>
            <a:endParaRPr lang="en-US" sz="1400" dirty="0">
              <a:solidFill>
                <a:srgbClr val="AC243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78DD92A-3B0C-4819-98EC-8A211F26A5F3}"/>
              </a:ext>
            </a:extLst>
          </p:cNvPr>
          <p:cNvSpPr txBox="1"/>
          <p:nvPr/>
        </p:nvSpPr>
        <p:spPr>
          <a:xfrm>
            <a:off x="1454151" y="8598383"/>
            <a:ext cx="4070350" cy="3349828"/>
          </a:xfrm>
          <a:prstGeom prst="rect">
            <a:avLst/>
          </a:prstGeom>
          <a:noFill/>
        </p:spPr>
        <p:txBody>
          <a:bodyPr wrap="square">
            <a:spAutoFit/>
          </a:bodyPr>
          <a:lstStyle/>
          <a:p>
            <a:pPr marL="1828800">
              <a:lnSpc>
                <a:spcPct val="107000"/>
              </a:lnSpc>
              <a:spcAft>
                <a:spcPts val="800"/>
              </a:spcAft>
            </a:pPr>
            <a:r>
              <a:rPr lang="en-GB" b="1"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Let’s go back </a:t>
            </a:r>
            <a:endParaRPr lang="en-US" b="1"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GB" sz="1400" b="1"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Who says that we cannot correct the mistakes that we have made in the past. Well, it’s not exactly like as it seems to be, our pedagogues tried to make their sessions productive and interesting by using different methods </a:t>
            </a:r>
            <a:r>
              <a:rPr lang="en-GB" sz="1400" b="1" dirty="0">
                <a:solidFill>
                  <a:srgbClr val="AC2431"/>
                </a:solidFill>
                <a:latin typeface="Calibri" panose="020F0502020204030204" pitchFamily="34" charset="0"/>
                <a:ea typeface="Times New Roman" panose="02020603050405020304" pitchFamily="18" charset="0"/>
                <a:cs typeface="Times New Roman" panose="02020603050405020304" pitchFamily="18" charset="0"/>
              </a:rPr>
              <a:t>of teaching.</a:t>
            </a:r>
            <a:r>
              <a:rPr lang="en-GB" sz="1400" b="1"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So, to teach PAST TENSE, they came up with unique idea to let the students find their mistakes in a sentence that are in past tense and paste a corrected slip over it. Through this activity students understood different formations of past tense. So, this is how they rectified the mistakes made in the past tense. </a:t>
            </a:r>
            <a:endParaRPr lang="en-US" sz="1400" b="1"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GB" sz="1400" b="1"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Wait....What did you think??? </a:t>
            </a:r>
            <a:r>
              <a:rPr lang="en-GB" sz="1400" b="1" dirty="0" err="1">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hahaha</a:t>
            </a:r>
            <a:r>
              <a:rPr lang="en-GB" sz="1400" b="1"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400" b="1"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F7ACCCC-50CB-467C-93B8-6F7FCBE0D4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1202" y="8975639"/>
            <a:ext cx="3938244" cy="2906720"/>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A close up of a flower&#10;&#10;Description automatically generated">
            <a:extLst>
              <a:ext uri="{FF2B5EF4-FFF2-40B4-BE49-F238E27FC236}">
                <a16:creationId xmlns:a16="http://schemas.microsoft.com/office/drawing/2014/main" id="{F34168B2-08D9-47E4-85EA-69DE9FD94D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840" y="2097183"/>
            <a:ext cx="3948404" cy="6286500"/>
          </a:xfrm>
          <a:prstGeom prst="rect">
            <a:avLst/>
          </a:prstGeom>
        </p:spPr>
      </p:pic>
    </p:spTree>
    <p:extLst>
      <p:ext uri="{BB962C8B-B14F-4D97-AF65-F5344CB8AC3E}">
        <p14:creationId xmlns:p14="http://schemas.microsoft.com/office/powerpoint/2010/main" val="3994290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2DD7C35B-0EC0-4A4E-A980-5C71388BD1A7}"/>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18492" y="3327953"/>
            <a:ext cx="7348517" cy="73813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5BA002-356C-42D0-BD66-29D5D06D213D}"/>
              </a:ext>
            </a:extLst>
          </p:cNvPr>
          <p:cNvSpPr txBox="1"/>
          <p:nvPr/>
        </p:nvSpPr>
        <p:spPr>
          <a:xfrm>
            <a:off x="4363720" y="15240"/>
            <a:ext cx="2751074" cy="64633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600" dirty="0">
                <a:solidFill>
                  <a:schemeClr val="bg1"/>
                </a:solidFill>
              </a:rPr>
              <a:t>Social science</a:t>
            </a:r>
            <a:endParaRPr lang="en-US" sz="3600" dirty="0">
              <a:solidFill>
                <a:schemeClr val="bg1"/>
              </a:solidFill>
            </a:endParaRPr>
          </a:p>
        </p:txBody>
      </p:sp>
      <p:pic>
        <p:nvPicPr>
          <p:cNvPr id="3074" name="Picture 2" descr="Master of Social Science">
            <a:extLst>
              <a:ext uri="{FF2B5EF4-FFF2-40B4-BE49-F238E27FC236}">
                <a16:creationId xmlns:a16="http://schemas.microsoft.com/office/drawing/2014/main" id="{1956D6D7-817D-4B2B-8391-E9B4CB569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397000" cy="1193800"/>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image1.png">
            <a:extLst>
              <a:ext uri="{FF2B5EF4-FFF2-40B4-BE49-F238E27FC236}">
                <a16:creationId xmlns:a16="http://schemas.microsoft.com/office/drawing/2014/main" id="{323D77F6-C558-47AA-9AA3-A17E44C3D8FC}"/>
              </a:ext>
            </a:extLst>
          </p:cNvPr>
          <p:cNvPicPr/>
          <p:nvPr/>
        </p:nvPicPr>
        <p:blipFill>
          <a:blip r:embed="rId5"/>
          <a:srcRect/>
          <a:stretch>
            <a:fillRect/>
          </a:stretch>
        </p:blipFill>
        <p:spPr>
          <a:xfrm>
            <a:off x="1712505" y="1988455"/>
            <a:ext cx="3183345" cy="3415846"/>
          </a:xfrm>
          <a:prstGeom prst="rect">
            <a:avLst/>
          </a:prstGeom>
          <a:solidFill>
            <a:srgbClr val="FFFFFF">
              <a:shade val="85000"/>
            </a:srgbClr>
          </a:solidFill>
          <a:ln w="190500" cap="rnd">
            <a:solidFill>
              <a:srgbClr val="DB738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2BCF716D-D6E7-4D84-8FFE-00806599E433}"/>
              </a:ext>
            </a:extLst>
          </p:cNvPr>
          <p:cNvSpPr txBox="1"/>
          <p:nvPr/>
        </p:nvSpPr>
        <p:spPr>
          <a:xfrm>
            <a:off x="5001837" y="1276426"/>
            <a:ext cx="4575571" cy="6588214"/>
          </a:xfrm>
          <a:prstGeom prst="rect">
            <a:avLst/>
          </a:prstGeom>
          <a:noFill/>
        </p:spPr>
        <p:txBody>
          <a:bodyPr wrap="square">
            <a:spAutoFit/>
          </a:bodyPr>
          <a:lstStyle/>
          <a:p>
            <a:pPr algn="just">
              <a:lnSpc>
                <a:spcPct val="115000"/>
              </a:lnSpc>
            </a:pPr>
            <a:r>
              <a:rPr lang="en-US" sz="1600" b="1" dirty="0">
                <a:solidFill>
                  <a:srgbClr val="AC2431"/>
                </a:solidFill>
                <a:effectLst/>
                <a:latin typeface="Arial" panose="020B0604020202020204" pitchFamily="34" charset="0"/>
                <a:ea typeface="Arial" panose="020B0604020202020204" pitchFamily="34" charset="0"/>
              </a:rPr>
              <a:t> Embrace the Diversity</a:t>
            </a:r>
            <a:endParaRPr lang="en-US" sz="1600" dirty="0">
              <a:solidFill>
                <a:srgbClr val="AC2431"/>
              </a:solidFill>
              <a:effectLst/>
              <a:latin typeface="Arial" panose="020B0604020202020204" pitchFamily="34" charset="0"/>
              <a:ea typeface="Arial" panose="020B0604020202020204" pitchFamily="34" charset="0"/>
            </a:endParaRPr>
          </a:p>
          <a:p>
            <a:pPr algn="just">
              <a:lnSpc>
                <a:spcPct val="115000"/>
              </a:lnSpc>
            </a:pPr>
            <a:r>
              <a:rPr lang="en-US" sz="1600" b="1" dirty="0">
                <a:solidFill>
                  <a:srgbClr val="AC2431"/>
                </a:solidFill>
                <a:effectLst/>
                <a:ea typeface="Arial" panose="020B0604020202020204" pitchFamily="34" charset="0"/>
              </a:rPr>
              <a:t>“ It is the time that we all see gender as a spectrum instead of two sets of opposing ideals. - Emma Watson</a:t>
            </a:r>
            <a:endParaRPr lang="en-US" sz="1600" dirty="0">
              <a:solidFill>
                <a:srgbClr val="AC2431"/>
              </a:solidFill>
              <a:effectLst/>
              <a:ea typeface="Arial" panose="020B0604020202020204" pitchFamily="34" charset="0"/>
            </a:endParaRPr>
          </a:p>
          <a:p>
            <a:pPr algn="just">
              <a:lnSpc>
                <a:spcPct val="115000"/>
              </a:lnSpc>
            </a:pPr>
            <a:r>
              <a:rPr lang="en-US" sz="1600" dirty="0">
                <a:solidFill>
                  <a:srgbClr val="AC2431"/>
                </a:solidFill>
                <a:effectLst/>
                <a:highlight>
                  <a:srgbClr val="FFFFFF"/>
                </a:highlight>
                <a:ea typeface="Arial" panose="020B0604020202020204" pitchFamily="34" charset="0"/>
              </a:rPr>
              <a:t>Gender equality is not only a fundamental human right but a necessary foundation for a peaceful, prosperous and sustainable world. But our world faces a persistent gap in access to opportunities and decision-making power for women and men.</a:t>
            </a:r>
            <a:endParaRPr lang="en-US" sz="1600" dirty="0">
              <a:solidFill>
                <a:srgbClr val="AC2431"/>
              </a:solidFill>
              <a:effectLst/>
              <a:ea typeface="Arial" panose="020B0604020202020204" pitchFamily="34" charset="0"/>
            </a:endParaRPr>
          </a:p>
          <a:p>
            <a:pPr algn="just">
              <a:lnSpc>
                <a:spcPct val="115000"/>
              </a:lnSpc>
            </a:pPr>
            <a:r>
              <a:rPr lang="en-US" sz="1600" dirty="0">
                <a:solidFill>
                  <a:srgbClr val="AC2431"/>
                </a:solidFill>
                <a:effectLst/>
                <a:highlight>
                  <a:srgbClr val="FFFFFF"/>
                </a:highlight>
                <a:ea typeface="Arial" panose="020B0604020202020204" pitchFamily="34" charset="0"/>
              </a:rPr>
              <a:t>In the light of this, activities like Interview or Interaction with parents, Poster making</a:t>
            </a:r>
            <a:r>
              <a:rPr lang="en-US" sz="1600" dirty="0">
                <a:solidFill>
                  <a:srgbClr val="AC2431"/>
                </a:solidFill>
                <a:highlight>
                  <a:srgbClr val="FFFFFF"/>
                </a:highlight>
                <a:ea typeface="Arial" panose="020B0604020202020204" pitchFamily="34" charset="0"/>
              </a:rPr>
              <a:t> </a:t>
            </a:r>
            <a:r>
              <a:rPr lang="en-US" sz="1600" dirty="0">
                <a:solidFill>
                  <a:srgbClr val="AC2431"/>
                </a:solidFill>
                <a:effectLst/>
                <a:highlight>
                  <a:srgbClr val="FFFFFF"/>
                </a:highlight>
                <a:ea typeface="Arial" panose="020B0604020202020204" pitchFamily="34" charset="0"/>
              </a:rPr>
              <a:t>and Slogan writing were organized in grade 7 to make the students acquainted with the issues regarding gender inequality. In these activities' students had a one-on-one  conversation with their parents in which both shared their personal experiences or what they observed in their day-to-day life regarding this sensitive issue. The main objective of this was to make students aware that ‘Gender mainstreaming is not an end, but a means to an end.’ Students' efforts were applauded, and they were urged to become citizens and imbibe good values and ethics in their life.</a:t>
            </a:r>
            <a:endParaRPr lang="en-US" sz="1600" dirty="0">
              <a:solidFill>
                <a:srgbClr val="AC2431"/>
              </a:solidFill>
            </a:endParaRPr>
          </a:p>
        </p:txBody>
      </p:sp>
      <p:sp>
        <p:nvSpPr>
          <p:cNvPr id="7" name="TextBox 6">
            <a:extLst>
              <a:ext uri="{FF2B5EF4-FFF2-40B4-BE49-F238E27FC236}">
                <a16:creationId xmlns:a16="http://schemas.microsoft.com/office/drawing/2014/main" id="{3876735B-D1D2-43FE-88C0-D6B436171EC9}"/>
              </a:ext>
            </a:extLst>
          </p:cNvPr>
          <p:cNvSpPr txBox="1"/>
          <p:nvPr/>
        </p:nvSpPr>
        <p:spPr>
          <a:xfrm>
            <a:off x="2585452" y="6019795"/>
            <a:ext cx="1861407" cy="64633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600" dirty="0">
                <a:solidFill>
                  <a:schemeClr val="bg1"/>
                </a:solidFill>
              </a:rPr>
              <a:t>SCIENCE </a:t>
            </a:r>
            <a:endParaRPr lang="en-US" sz="3600" dirty="0">
              <a:solidFill>
                <a:schemeClr val="bg1"/>
              </a:solidFill>
            </a:endParaRPr>
          </a:p>
        </p:txBody>
      </p:sp>
      <p:pic>
        <p:nvPicPr>
          <p:cNvPr id="10" name="Picture 9" descr="A picture containing food&#10;&#10;Description automatically generated">
            <a:extLst>
              <a:ext uri="{FF2B5EF4-FFF2-40B4-BE49-F238E27FC236}">
                <a16:creationId xmlns:a16="http://schemas.microsoft.com/office/drawing/2014/main" id="{F60B864C-7EEE-4DD2-8232-B021968D93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4975" y="8038781"/>
            <a:ext cx="4020912" cy="3996230"/>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a:extLst>
              <a:ext uri="{FF2B5EF4-FFF2-40B4-BE49-F238E27FC236}">
                <a16:creationId xmlns:a16="http://schemas.microsoft.com/office/drawing/2014/main" id="{CB0C4872-CD6D-4802-932A-A9BE2CE0E3E9}"/>
              </a:ext>
            </a:extLst>
          </p:cNvPr>
          <p:cNvSpPr txBox="1"/>
          <p:nvPr/>
        </p:nvSpPr>
        <p:spPr>
          <a:xfrm>
            <a:off x="1554957" y="7797899"/>
            <a:ext cx="3762385" cy="4247317"/>
          </a:xfrm>
          <a:prstGeom prst="rect">
            <a:avLst/>
          </a:prstGeom>
          <a:noFill/>
        </p:spPr>
        <p:txBody>
          <a:bodyPr wrap="square">
            <a:spAutoFit/>
          </a:bodyPr>
          <a:lstStyle/>
          <a:p>
            <a:r>
              <a:rPr lang="en-US" dirty="0">
                <a:solidFill>
                  <a:srgbClr val="AC2431"/>
                </a:solidFill>
              </a:rPr>
              <a:t>Activity: SHADOW STORIES "The eye is always caught by light, but shadows have more to say". - Gregory Maguire</a:t>
            </a:r>
          </a:p>
          <a:p>
            <a:r>
              <a:rPr lang="en-US" dirty="0">
                <a:solidFill>
                  <a:srgbClr val="AC2431"/>
                </a:solidFill>
              </a:rPr>
              <a:t> </a:t>
            </a:r>
          </a:p>
          <a:p>
            <a:pPr algn="just"/>
            <a:r>
              <a:rPr lang="en-US" dirty="0">
                <a:solidFill>
                  <a:srgbClr val="AC2431"/>
                </a:solidFill>
              </a:rPr>
              <a:t>Our young minds of class 6th implemented this statement by conducting an interesting activity on shadows in our virtual classroom under the guidance of their mentor Ms. </a:t>
            </a:r>
            <a:r>
              <a:rPr lang="en-US" dirty="0" err="1">
                <a:solidFill>
                  <a:srgbClr val="AC2431"/>
                </a:solidFill>
              </a:rPr>
              <a:t>Bharamjeet</a:t>
            </a:r>
            <a:r>
              <a:rPr lang="en-US" dirty="0">
                <a:solidFill>
                  <a:srgbClr val="AC2431"/>
                </a:solidFill>
              </a:rPr>
              <a:t> Kaur. Students  </a:t>
            </a:r>
            <a:r>
              <a:rPr lang="en-US" dirty="0" err="1">
                <a:solidFill>
                  <a:srgbClr val="AC2431"/>
                </a:solidFill>
              </a:rPr>
              <a:t>explicited</a:t>
            </a:r>
            <a:r>
              <a:rPr lang="en-US" dirty="0">
                <a:solidFill>
                  <a:srgbClr val="AC2431"/>
                </a:solidFill>
              </a:rPr>
              <a:t> their ideas and created innovative shadows of animals, birds and variety of shapes and patterns with their hands to develop some scenes and pictures to create stories.</a:t>
            </a:r>
          </a:p>
        </p:txBody>
      </p:sp>
      <p:pic>
        <p:nvPicPr>
          <p:cNvPr id="14" name="Picture 2" descr="HT Science Moments - Home | Facebook">
            <a:extLst>
              <a:ext uri="{FF2B5EF4-FFF2-40B4-BE49-F238E27FC236}">
                <a16:creationId xmlns:a16="http://schemas.microsoft.com/office/drawing/2014/main" id="{3EB8D212-08EB-4C08-88A9-4707F5F6C8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0" y="6904641"/>
            <a:ext cx="1423570" cy="1277390"/>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4" descr="A close up of a flower&#10;&#10;Description automatically generated">
            <a:extLst>
              <a:ext uri="{FF2B5EF4-FFF2-40B4-BE49-F238E27FC236}">
                <a16:creationId xmlns:a16="http://schemas.microsoft.com/office/drawing/2014/main" id="{97B3FF5D-58C2-489A-AFF2-1B5B097F3C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768" y="779502"/>
            <a:ext cx="2981892" cy="6286500"/>
          </a:xfrm>
          <a:prstGeom prst="rect">
            <a:avLst/>
          </a:prstGeom>
        </p:spPr>
      </p:pic>
    </p:spTree>
    <p:extLst>
      <p:ext uri="{BB962C8B-B14F-4D97-AF65-F5344CB8AC3E}">
        <p14:creationId xmlns:p14="http://schemas.microsoft.com/office/powerpoint/2010/main" val="377386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E5E5DD60-0F46-46BE-A266-53B16FEFDF9D}"/>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89716" y="3328072"/>
            <a:ext cx="6745419" cy="67755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70F4B1-45CF-493F-915D-D3A393F74417}"/>
              </a:ext>
            </a:extLst>
          </p:cNvPr>
          <p:cNvSpPr txBox="1"/>
          <p:nvPr/>
        </p:nvSpPr>
        <p:spPr>
          <a:xfrm>
            <a:off x="4587457" y="52252"/>
            <a:ext cx="2363917" cy="64633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600" dirty="0">
                <a:solidFill>
                  <a:schemeClr val="bg1"/>
                </a:solidFill>
              </a:rPr>
              <a:t>COMPUTER</a:t>
            </a:r>
            <a:endParaRPr lang="en-US" sz="3600" dirty="0">
              <a:solidFill>
                <a:schemeClr val="bg1"/>
              </a:solidFill>
            </a:endParaRPr>
          </a:p>
        </p:txBody>
      </p:sp>
      <p:pic>
        <p:nvPicPr>
          <p:cNvPr id="6" name="Picture 5" descr="Text, letter&#10;&#10;Description automatically generated">
            <a:extLst>
              <a:ext uri="{FF2B5EF4-FFF2-40B4-BE49-F238E27FC236}">
                <a16:creationId xmlns:a16="http://schemas.microsoft.com/office/drawing/2014/main" id="{0B83B70C-2F67-4E87-9E28-4F6C8190F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099" y="1392269"/>
            <a:ext cx="3493742" cy="3264081"/>
          </a:xfrm>
          <a:prstGeom prst="rect">
            <a:avLst/>
          </a:prstGeom>
          <a:ln w="190500" cap="sq">
            <a:solidFill>
              <a:srgbClr val="DB738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A picture containing map&#10;&#10;Description automatically generated">
            <a:extLst>
              <a:ext uri="{FF2B5EF4-FFF2-40B4-BE49-F238E27FC236}">
                <a16:creationId xmlns:a16="http://schemas.microsoft.com/office/drawing/2014/main" id="{54425E3F-BBFB-43C1-A868-8F22C05FF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9682" y="8664936"/>
            <a:ext cx="3563849" cy="3223894"/>
          </a:xfrm>
          <a:prstGeom prst="rect">
            <a:avLst/>
          </a:prstGeom>
          <a:ln w="190500" cap="sq">
            <a:solidFill>
              <a:srgbClr val="AC243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A person holding a sign posing for the camera&#10;&#10;Description automatically generated">
            <a:extLst>
              <a:ext uri="{FF2B5EF4-FFF2-40B4-BE49-F238E27FC236}">
                <a16:creationId xmlns:a16="http://schemas.microsoft.com/office/drawing/2014/main" id="{965D679A-EDD6-4801-8640-AF09392D5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1320" y="5117903"/>
            <a:ext cx="3529003" cy="3179123"/>
          </a:xfrm>
          <a:prstGeom prst="rect">
            <a:avLst/>
          </a:prstGeom>
          <a:ln w="190500" cap="sq">
            <a:solidFill>
              <a:srgbClr val="F5B9CA"/>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A picture containing website&#10;&#10;Description automatically generated">
            <a:extLst>
              <a:ext uri="{FF2B5EF4-FFF2-40B4-BE49-F238E27FC236}">
                <a16:creationId xmlns:a16="http://schemas.microsoft.com/office/drawing/2014/main" id="{862F7EE3-B27F-4BDE-A3F8-D2CB461456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2234" y="1371251"/>
            <a:ext cx="3608089" cy="3264081"/>
          </a:xfrm>
          <a:prstGeom prst="rect">
            <a:avLst/>
          </a:prstGeom>
          <a:ln w="190500" cap="sq">
            <a:solidFill>
              <a:srgbClr val="DB738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A close up of a piece of paper&#10;&#10;Description automatically generated">
            <a:extLst>
              <a:ext uri="{FF2B5EF4-FFF2-40B4-BE49-F238E27FC236}">
                <a16:creationId xmlns:a16="http://schemas.microsoft.com/office/drawing/2014/main" id="{96A76128-C2D1-4672-9BB6-2A585B9FDB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4098" y="5121401"/>
            <a:ext cx="3563849" cy="3223894"/>
          </a:xfrm>
          <a:prstGeom prst="rect">
            <a:avLst/>
          </a:prstGeom>
          <a:ln w="190500" cap="sq">
            <a:solidFill>
              <a:srgbClr val="F5B9CA"/>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descr="Graphical user interface, text&#10;&#10;Description automatically generated">
            <a:extLst>
              <a:ext uri="{FF2B5EF4-FFF2-40B4-BE49-F238E27FC236}">
                <a16:creationId xmlns:a16="http://schemas.microsoft.com/office/drawing/2014/main" id="{49C3B810-B543-46A2-9DE6-660099B545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1320" y="8672055"/>
            <a:ext cx="3529003" cy="3225152"/>
          </a:xfrm>
          <a:prstGeom prst="rect">
            <a:avLst/>
          </a:prstGeom>
          <a:ln w="190500" cap="sq">
            <a:solidFill>
              <a:srgbClr val="AC243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A close up of a flower&#10;&#10;Description automatically generated">
            <a:extLst>
              <a:ext uri="{FF2B5EF4-FFF2-40B4-BE49-F238E27FC236}">
                <a16:creationId xmlns:a16="http://schemas.microsoft.com/office/drawing/2014/main" id="{B628EEC7-5CD9-45BC-9F9B-E4A0BB882E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587654" y="1679597"/>
            <a:ext cx="3381012" cy="6286500"/>
          </a:xfrm>
          <a:prstGeom prst="rect">
            <a:avLst/>
          </a:prstGeom>
        </p:spPr>
      </p:pic>
      <p:pic>
        <p:nvPicPr>
          <p:cNvPr id="3076" name="Picture 4" descr="The Best All-in-One Computers for 2020 | PCMag">
            <a:extLst>
              <a:ext uri="{FF2B5EF4-FFF2-40B4-BE49-F238E27FC236}">
                <a16:creationId xmlns:a16="http://schemas.microsoft.com/office/drawing/2014/main" id="{2CF1A536-49CE-4C75-8502-735C2C3FE9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59252"/>
            <a:ext cx="1464516" cy="1520346"/>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87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Tangled Star png by Vit0Zai on DeviantArt">
            <a:extLst>
              <a:ext uri="{FF2B5EF4-FFF2-40B4-BE49-F238E27FC236}">
                <a16:creationId xmlns:a16="http://schemas.microsoft.com/office/drawing/2014/main" id="{EAD10E4F-F87B-4BE6-91FB-54625CD4352F}"/>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928918" y="2747842"/>
            <a:ext cx="7367482" cy="7400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 shot of a person&#10;&#10;Description automatically generated">
            <a:extLst>
              <a:ext uri="{FF2B5EF4-FFF2-40B4-BE49-F238E27FC236}">
                <a16:creationId xmlns:a16="http://schemas.microsoft.com/office/drawing/2014/main" id="{8CB7769A-6F4D-43C2-BFBA-59CDE3020713}"/>
              </a:ext>
            </a:extLst>
          </p:cNvPr>
          <p:cNvPicPr>
            <a:picLocks noChangeAspect="1"/>
          </p:cNvPicPr>
          <p:nvPr/>
        </p:nvPicPr>
        <p:blipFill rotWithShape="1">
          <a:blip r:embed="rId4">
            <a:extLst>
              <a:ext uri="{28A0092B-C50C-407E-A947-70E740481C1C}">
                <a14:useLocalDpi xmlns:a14="http://schemas.microsoft.com/office/drawing/2010/main" val="0"/>
              </a:ext>
            </a:extLst>
          </a:blip>
          <a:srcRect t="36937" b="36685"/>
          <a:stretch/>
        </p:blipFill>
        <p:spPr>
          <a:xfrm>
            <a:off x="1552981" y="68476"/>
            <a:ext cx="3441196" cy="23758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a:extLst>
              <a:ext uri="{FF2B5EF4-FFF2-40B4-BE49-F238E27FC236}">
                <a16:creationId xmlns:a16="http://schemas.microsoft.com/office/drawing/2014/main" id="{FA737A80-5551-47C7-977E-5BC07299333D}"/>
              </a:ext>
            </a:extLst>
          </p:cNvPr>
          <p:cNvPicPr>
            <a:picLocks noChangeAspect="1"/>
          </p:cNvPicPr>
          <p:nvPr/>
        </p:nvPicPr>
        <p:blipFill rotWithShape="1">
          <a:blip r:embed="rId5"/>
          <a:srcRect l="25327" t="18729" r="51956" b="10899"/>
          <a:stretch/>
        </p:blipFill>
        <p:spPr>
          <a:xfrm>
            <a:off x="6191249" y="9739772"/>
            <a:ext cx="3600451" cy="22700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a:extLst>
              <a:ext uri="{FF2B5EF4-FFF2-40B4-BE49-F238E27FC236}">
                <a16:creationId xmlns:a16="http://schemas.microsoft.com/office/drawing/2014/main" id="{3695DB76-9435-490E-8099-B9FB98192A01}"/>
              </a:ext>
            </a:extLst>
          </p:cNvPr>
          <p:cNvPicPr>
            <a:picLocks noChangeAspect="1"/>
          </p:cNvPicPr>
          <p:nvPr/>
        </p:nvPicPr>
        <p:blipFill rotWithShape="1">
          <a:blip r:embed="rId6"/>
          <a:srcRect l="12174" t="22596" r="62173" b="10706"/>
          <a:stretch/>
        </p:blipFill>
        <p:spPr>
          <a:xfrm>
            <a:off x="1484101" y="9739772"/>
            <a:ext cx="3600450" cy="23243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3D8ADD87-E612-490F-92BE-B67446D037AC}"/>
              </a:ext>
            </a:extLst>
          </p:cNvPr>
          <p:cNvPicPr>
            <a:picLocks noChangeAspect="1"/>
          </p:cNvPicPr>
          <p:nvPr/>
        </p:nvPicPr>
        <p:blipFill rotWithShape="1">
          <a:blip r:embed="rId7"/>
          <a:srcRect l="25000" t="20276" r="51848" b="18052"/>
          <a:stretch/>
        </p:blipFill>
        <p:spPr>
          <a:xfrm>
            <a:off x="6230695" y="68476"/>
            <a:ext cx="3470835" cy="19603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24F52391-6B3A-4B1C-ACEB-970374619412}"/>
              </a:ext>
            </a:extLst>
          </p:cNvPr>
          <p:cNvPicPr>
            <a:picLocks noChangeAspect="1"/>
          </p:cNvPicPr>
          <p:nvPr/>
        </p:nvPicPr>
        <p:blipFill rotWithShape="1">
          <a:blip r:embed="rId8"/>
          <a:srcRect t="19888" r="48805" b="10318"/>
          <a:stretch/>
        </p:blipFill>
        <p:spPr>
          <a:xfrm>
            <a:off x="1882067" y="1940139"/>
            <a:ext cx="3470835" cy="27174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oup of people standing in front of a building&#10;&#10;Description automatically generated">
            <a:extLst>
              <a:ext uri="{FF2B5EF4-FFF2-40B4-BE49-F238E27FC236}">
                <a16:creationId xmlns:a16="http://schemas.microsoft.com/office/drawing/2014/main" id="{C45FE7FB-6CE5-4193-9F07-2F8EC51A0F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0733" y="7084425"/>
            <a:ext cx="3600451" cy="26272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A screen shot of a person&#10;&#10;Description automatically generated">
            <a:extLst>
              <a:ext uri="{FF2B5EF4-FFF2-40B4-BE49-F238E27FC236}">
                <a16:creationId xmlns:a16="http://schemas.microsoft.com/office/drawing/2014/main" id="{847C6138-1A3F-4293-BBC5-F264567DD016}"/>
              </a:ext>
            </a:extLst>
          </p:cNvPr>
          <p:cNvPicPr>
            <a:picLocks noChangeAspect="1"/>
          </p:cNvPicPr>
          <p:nvPr/>
        </p:nvPicPr>
        <p:blipFill rotWithShape="1">
          <a:blip r:embed="rId10">
            <a:extLst>
              <a:ext uri="{28A0092B-C50C-407E-A947-70E740481C1C}">
                <a14:useLocalDpi xmlns:a14="http://schemas.microsoft.com/office/drawing/2010/main" val="0"/>
              </a:ext>
            </a:extLst>
          </a:blip>
          <a:srcRect l="56161" r="5188"/>
          <a:stretch/>
        </p:blipFill>
        <p:spPr>
          <a:xfrm>
            <a:off x="1882067" y="6956580"/>
            <a:ext cx="3600450" cy="27174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A screen shot of a person&#10;&#10;Description automatically generated">
            <a:extLst>
              <a:ext uri="{FF2B5EF4-FFF2-40B4-BE49-F238E27FC236}">
                <a16:creationId xmlns:a16="http://schemas.microsoft.com/office/drawing/2014/main" id="{60319264-1C43-4290-8A6A-B11DCD5BDF0E}"/>
              </a:ext>
            </a:extLst>
          </p:cNvPr>
          <p:cNvPicPr>
            <a:picLocks noChangeAspect="1"/>
          </p:cNvPicPr>
          <p:nvPr/>
        </p:nvPicPr>
        <p:blipFill rotWithShape="1">
          <a:blip r:embed="rId11">
            <a:extLst>
              <a:ext uri="{28A0092B-C50C-407E-A947-70E740481C1C}">
                <a14:useLocalDpi xmlns:a14="http://schemas.microsoft.com/office/drawing/2010/main" val="0"/>
              </a:ext>
            </a:extLst>
          </a:blip>
          <a:srcRect l="8868" r="4491"/>
          <a:stretch/>
        </p:blipFill>
        <p:spPr>
          <a:xfrm>
            <a:off x="5719133" y="1984917"/>
            <a:ext cx="3747188" cy="26272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0AE908BA-9F74-452A-BF24-A6D419DC9044}"/>
              </a:ext>
            </a:extLst>
          </p:cNvPr>
          <p:cNvPicPr>
            <a:picLocks noChangeAspect="1"/>
          </p:cNvPicPr>
          <p:nvPr/>
        </p:nvPicPr>
        <p:blipFill>
          <a:blip r:embed="rId12"/>
          <a:stretch>
            <a:fillRect/>
          </a:stretch>
        </p:blipFill>
        <p:spPr>
          <a:xfrm>
            <a:off x="2721366" y="4315847"/>
            <a:ext cx="5420589" cy="30987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Rozi Decoration Happy Teachers Day Foil Balloon Set (Pack of 16 Letters ,  Golden): Amazon.in: Toys &amp; Games">
            <a:extLst>
              <a:ext uri="{FF2B5EF4-FFF2-40B4-BE49-F238E27FC236}">
                <a16:creationId xmlns:a16="http://schemas.microsoft.com/office/drawing/2014/main" id="{0CBA18D1-19FC-4608-88EB-413B84D480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170" y="147195"/>
            <a:ext cx="1372641" cy="1372641"/>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2" name="Picture 21" descr="A close up of a flower&#10;&#10;Description automatically generated">
            <a:extLst>
              <a:ext uri="{FF2B5EF4-FFF2-40B4-BE49-F238E27FC236}">
                <a16:creationId xmlns:a16="http://schemas.microsoft.com/office/drawing/2014/main" id="{73FDF7F1-F946-400C-B9B7-60026AC272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1355" y="1380586"/>
            <a:ext cx="3301463" cy="6286500"/>
          </a:xfrm>
          <a:prstGeom prst="rect">
            <a:avLst/>
          </a:prstGeom>
        </p:spPr>
      </p:pic>
    </p:spTree>
    <p:extLst>
      <p:ext uri="{BB962C8B-B14F-4D97-AF65-F5344CB8AC3E}">
        <p14:creationId xmlns:p14="http://schemas.microsoft.com/office/powerpoint/2010/main" val="2355905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2A34C20B-6534-4AD1-8A52-4A6FF0C4B41D}"/>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610954" y="3073738"/>
            <a:ext cx="7616824" cy="76508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AD3CFCF-C619-4428-A5C5-9010DF35C328}"/>
              </a:ext>
            </a:extLst>
          </p:cNvPr>
          <p:cNvSpPr txBox="1"/>
          <p:nvPr/>
        </p:nvSpPr>
        <p:spPr>
          <a:xfrm>
            <a:off x="3522890" y="65316"/>
            <a:ext cx="4360424" cy="64633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600" dirty="0">
                <a:solidFill>
                  <a:schemeClr val="bg1"/>
                </a:solidFill>
              </a:rPr>
              <a:t>TEACHER’S MESSAGES</a:t>
            </a:r>
            <a:endParaRPr lang="en-US" sz="3600" dirty="0">
              <a:solidFill>
                <a:schemeClr val="bg1"/>
              </a:solidFill>
            </a:endParaRPr>
          </a:p>
        </p:txBody>
      </p:sp>
      <p:sp>
        <p:nvSpPr>
          <p:cNvPr id="10" name="Scroll: Vertical 9">
            <a:extLst>
              <a:ext uri="{FF2B5EF4-FFF2-40B4-BE49-F238E27FC236}">
                <a16:creationId xmlns:a16="http://schemas.microsoft.com/office/drawing/2014/main" id="{D8F5C1E5-151E-4C56-AD37-A8CC8E5BE6AB}"/>
              </a:ext>
            </a:extLst>
          </p:cNvPr>
          <p:cNvSpPr/>
          <p:nvPr/>
        </p:nvSpPr>
        <p:spPr>
          <a:xfrm>
            <a:off x="973301" y="1449403"/>
            <a:ext cx="5923885" cy="5020897"/>
          </a:xfrm>
          <a:prstGeom prst="verticalScroll">
            <a:avLst/>
          </a:prstGeom>
          <a:solidFill>
            <a:srgbClr val="E3396A"/>
          </a:solidFill>
          <a:ln>
            <a:solidFill>
              <a:srgbClr val="AC2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IN" sz="1600" i="1" dirty="0">
                <a:effectLst/>
                <a:latin typeface="Arial" panose="020B0604020202020204" pitchFamily="34" charset="0"/>
                <a:ea typeface="Times New Roman" panose="02020603050405020304" pitchFamily="18" charset="0"/>
                <a:cs typeface="Times New Roman" panose="02020603050405020304" pitchFamily="18" charset="0"/>
              </a:rPr>
              <a:t>"The importance of a guru (teacher) is not known to students but to learners."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No-one is oblivion of the celebration of Teachers’ Day on 5th September every year. Embarking the birth of </a:t>
            </a:r>
            <a:r>
              <a:rPr lang="en-IN" sz="1200" i="1" dirty="0" err="1">
                <a:effectLst/>
                <a:latin typeface="Arial" panose="020B0604020202020204" pitchFamily="34" charset="0"/>
                <a:ea typeface="Times New Roman" panose="02020603050405020304" pitchFamily="18" charset="0"/>
                <a:cs typeface="Times New Roman" panose="02020603050405020304" pitchFamily="18" charset="0"/>
              </a:rPr>
              <a:t>Dr.</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Arial" panose="020B0604020202020204" pitchFamily="34" charset="0"/>
                <a:ea typeface="Times New Roman" panose="02020603050405020304" pitchFamily="18" charset="0"/>
                <a:cs typeface="Times New Roman" panose="02020603050405020304" pitchFamily="18" charset="0"/>
              </a:rPr>
              <a:t>Sarvapalli</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Radha Krishnan, this day appreciates and celebrates each  and every drop of sweat, dedication, diligence, patience and devotion poured by teachers into the learners i.e. our youth.</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As times have changed and owing to "new norms" of pandemic, the teachers of Kamal Model Sr. Sec. School proved that they are also learners as to how swiftly they adjusted. Each teacher is going out of his/her comfort zone in order to impart knowledge</a:t>
            </a:r>
            <a:r>
              <a:rPr lang="en-IN" sz="1200" i="1" dirty="0">
                <a:latin typeface="Arial" panose="020B0604020202020204" pitchFamily="34" charset="0"/>
                <a:ea typeface="Times New Roman" panose="02020603050405020304" pitchFamily="18" charset="0"/>
                <a:cs typeface="Times New Roman" panose="02020603050405020304" pitchFamily="18" charset="0"/>
              </a:rPr>
              <a:t> </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of books and life both.</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2020 has been one hell of a road for our nation. Despite this bitter fact, the KMS family managed to make space for little celebrations and happiness. One of them is, the celebration ceremony of teachers' day. The only difference was of physical presence but the warmth and merry remained no less than regular events.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11B1B6A-28DE-4C30-963B-2FD5BE6D0E41}"/>
              </a:ext>
            </a:extLst>
          </p:cNvPr>
          <p:cNvSpPr txBox="1"/>
          <p:nvPr/>
        </p:nvSpPr>
        <p:spPr>
          <a:xfrm>
            <a:off x="3972339" y="1549831"/>
            <a:ext cx="1019318" cy="369332"/>
          </a:xfrm>
          <a:prstGeom prst="rect">
            <a:avLst/>
          </a:prstGeom>
          <a:noFill/>
        </p:spPr>
        <p:txBody>
          <a:bodyPr wrap="none" rtlCol="0">
            <a:spAutoFit/>
          </a:bodyPr>
          <a:lstStyle/>
          <a:p>
            <a:r>
              <a:rPr lang="en-IN" b="1" u="sng" dirty="0">
                <a:solidFill>
                  <a:schemeClr val="bg1"/>
                </a:solidFill>
              </a:rPr>
              <a:t>SOPHIYA</a:t>
            </a:r>
            <a:endParaRPr lang="en-US" b="1" u="sng" dirty="0">
              <a:solidFill>
                <a:schemeClr val="bg1"/>
              </a:solidFill>
            </a:endParaRPr>
          </a:p>
        </p:txBody>
      </p:sp>
      <p:sp>
        <p:nvSpPr>
          <p:cNvPr id="12" name="Scroll: Vertical 11">
            <a:extLst>
              <a:ext uri="{FF2B5EF4-FFF2-40B4-BE49-F238E27FC236}">
                <a16:creationId xmlns:a16="http://schemas.microsoft.com/office/drawing/2014/main" id="{1BA41E80-92B7-478F-8094-31CAEFCD2478}"/>
              </a:ext>
            </a:extLst>
          </p:cNvPr>
          <p:cNvSpPr/>
          <p:nvPr/>
        </p:nvSpPr>
        <p:spPr>
          <a:xfrm>
            <a:off x="6100175" y="3107796"/>
            <a:ext cx="3784879" cy="3640231"/>
          </a:xfrm>
          <a:prstGeom prst="verticalScroll">
            <a:avLst/>
          </a:prstGeom>
          <a:solidFill>
            <a:srgbClr val="AC2431"/>
          </a:solidFill>
          <a:ln>
            <a:solidFill>
              <a:srgbClr val="DB73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IN" sz="1200" i="1" dirty="0">
              <a:effectLst/>
              <a:latin typeface="Nirmala UI" panose="020B0502040204020203"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n-IN" sz="1400" b="1" i="1" u="sng" dirty="0" err="1">
                <a:effectLst/>
                <a:latin typeface="Nirmala UI" panose="020B0502040204020203" pitchFamily="34" charset="0"/>
                <a:ea typeface="Times New Roman" panose="02020603050405020304" pitchFamily="18" charset="0"/>
                <a:cs typeface="Times New Roman" panose="02020603050405020304" pitchFamily="18" charset="0"/>
              </a:rPr>
              <a:t>अस्माकं</a:t>
            </a:r>
            <a:r>
              <a:rPr lang="en-IN" sz="1400" b="1" i="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400" b="1" i="1" u="sng" dirty="0" err="1">
                <a:effectLst/>
                <a:latin typeface="Nirmala UI" panose="020B0502040204020203" pitchFamily="34" charset="0"/>
                <a:ea typeface="Times New Roman" panose="02020603050405020304" pitchFamily="18" charset="0"/>
                <a:cs typeface="Times New Roman" panose="02020603050405020304" pitchFamily="18" charset="0"/>
              </a:rPr>
              <a:t>जीवने</a:t>
            </a:r>
            <a:r>
              <a:rPr lang="en-IN" sz="1400" b="1" i="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400" b="1" i="1" u="sng" dirty="0" err="1">
                <a:effectLst/>
                <a:latin typeface="Nirmala UI" panose="020B0502040204020203" pitchFamily="34" charset="0"/>
                <a:ea typeface="Times New Roman" panose="02020603050405020304" pitchFamily="18" charset="0"/>
                <a:cs typeface="Times New Roman" panose="02020603050405020304" pitchFamily="18" charset="0"/>
              </a:rPr>
              <a:t>गुरुणाम्</a:t>
            </a:r>
            <a:r>
              <a:rPr lang="en-IN" sz="1400" b="1" i="1" u="sng"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400" b="1" i="1" u="sng" dirty="0" err="1">
                <a:effectLst/>
                <a:latin typeface="Nirmala UI" panose="020B0502040204020203" pitchFamily="34" charset="0"/>
                <a:ea typeface="Times New Roman" panose="02020603050405020304" pitchFamily="18" charset="0"/>
                <a:cs typeface="Times New Roman" panose="02020603050405020304" pitchFamily="18" charset="0"/>
              </a:rPr>
              <a:t>महत्तवं</a:t>
            </a:r>
            <a:endParaRPr lang="en-US" sz="1400" b="1" u="sng"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य</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a:t>
            </a: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ज्ञानं</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यच्छति</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शास्त्राणि</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शिक्षयति</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च</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स</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शिक्षक</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a:t>
            </a: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ऋषि</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आचार्य</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गुरु</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अध्यापक</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इति</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अपि</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तस्य</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नामानि।भारतवर्षे</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प्राचीनकालात्</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एव</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शिक्षकाय</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महत्तवं</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प्रदत्तम्</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शिक्षकस्य</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स्थानं</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राज्ञ</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अपि</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उच्चतम्</a:t>
            </a: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शिक्षकं</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विना</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ज्ञानप्राप्ति</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न</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संभवा</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कवय</a:t>
            </a:r>
            <a:r>
              <a:rPr lang="en-IN" sz="1200" i="1" dirty="0" err="1">
                <a:effectLst/>
                <a:latin typeface="Arial" panose="020B0604020202020204" pitchFamily="34" charset="0"/>
                <a:ea typeface="Times New Roman" panose="02020603050405020304" pitchFamily="18" charset="0"/>
                <a:cs typeface="Times New Roman" panose="02020603050405020304" pitchFamily="18" charset="0"/>
              </a:rPr>
              <a:t>:</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तम्</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ईश्वरात्</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अपि</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श्रेष्ठ</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इति</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मन्यते।अद्यत्वे</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राष्ट्रपतिना</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श्रेष्ठा</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शिक्षका</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पुरस्कृयन्ते</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अज्ञान</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तिमिरान्धस्य</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ज्ञानाञ्जन</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शलाकया</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चक्षुरुन्मीलितं</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यन</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तस्मै</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श्रीगुरुवे</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IN" sz="1200" i="1" dirty="0" err="1">
                <a:effectLst/>
                <a:latin typeface="Nirmala UI" panose="020B0502040204020203" pitchFamily="34" charset="0"/>
                <a:ea typeface="Times New Roman" panose="02020603050405020304" pitchFamily="18" charset="0"/>
                <a:cs typeface="Times New Roman" panose="02020603050405020304" pitchFamily="18" charset="0"/>
              </a:rPr>
              <a:t>नम</a:t>
            </a:r>
            <a:r>
              <a:rPr lang="en-IN" sz="1200" i="1" dirty="0">
                <a:effectLst/>
                <a:latin typeface="Arial" panose="020B0604020202020204" pitchFamily="34" charset="0"/>
                <a:ea typeface="Times New Roman" panose="02020603050405020304" pitchFamily="18" charset="0"/>
                <a:cs typeface="Times New Roman" panose="02020603050405020304" pitchFamily="18" charset="0"/>
              </a:rPr>
              <a:t>:</a:t>
            </a:r>
            <a:r>
              <a:rPr lang="en-IN" sz="1200" i="1" dirty="0">
                <a:effectLst/>
                <a:latin typeface="Nirmala UI" panose="020B0502040204020203" pitchFamily="34"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2B5E8C9-E49C-4717-A658-79D544A971E1}"/>
              </a:ext>
            </a:extLst>
          </p:cNvPr>
          <p:cNvSpPr txBox="1"/>
          <p:nvPr/>
        </p:nvSpPr>
        <p:spPr>
          <a:xfrm>
            <a:off x="6897186" y="3239591"/>
            <a:ext cx="3055645" cy="584775"/>
          </a:xfrm>
          <a:prstGeom prst="rect">
            <a:avLst/>
          </a:prstGeom>
          <a:noFill/>
        </p:spPr>
        <p:txBody>
          <a:bodyPr wrap="none" rtlCol="0">
            <a:spAutoFit/>
          </a:bodyPr>
          <a:lstStyle/>
          <a:p>
            <a:r>
              <a:rPr lang="en-IN" sz="1600" b="1" i="1" u="sng" dirty="0" err="1">
                <a:solidFill>
                  <a:schemeClr val="bg1"/>
                </a:solidFill>
                <a:effectLst/>
                <a:latin typeface="Nirmala UI" panose="020B0502040204020203" pitchFamily="34" charset="0"/>
                <a:ea typeface="Times New Roman" panose="02020603050405020304" pitchFamily="18" charset="0"/>
                <a:cs typeface="Times New Roman" panose="02020603050405020304" pitchFamily="18" charset="0"/>
              </a:rPr>
              <a:t>मीनाक्षी</a:t>
            </a:r>
            <a:r>
              <a:rPr lang="en-IN" sz="1600" b="1" i="1" u="sng"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600" b="1" i="1" u="sng" dirty="0" err="1">
                <a:solidFill>
                  <a:schemeClr val="bg1"/>
                </a:solidFill>
                <a:effectLst/>
                <a:latin typeface="Nirmala UI" panose="020B0502040204020203" pitchFamily="34" charset="0"/>
                <a:ea typeface="Times New Roman" panose="02020603050405020304" pitchFamily="18" charset="0"/>
                <a:cs typeface="Times New Roman" panose="02020603050405020304" pitchFamily="18" charset="0"/>
              </a:rPr>
              <a:t>पोपली</a:t>
            </a:r>
            <a:r>
              <a:rPr lang="en-IN" sz="1600" b="1" i="1" u="sng"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600" b="1" i="1" u="sng" dirty="0" err="1">
                <a:solidFill>
                  <a:schemeClr val="bg1"/>
                </a:solidFill>
                <a:effectLst/>
                <a:latin typeface="Nirmala UI" panose="020B0502040204020203" pitchFamily="34" charset="0"/>
                <a:ea typeface="Times New Roman" panose="02020603050405020304" pitchFamily="18" charset="0"/>
                <a:cs typeface="Times New Roman" panose="02020603050405020304" pitchFamily="18" charset="0"/>
              </a:rPr>
              <a:t>टी</a:t>
            </a:r>
            <a:r>
              <a:rPr lang="en-IN" sz="1600" b="1" i="1" u="sng"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r>
              <a:rPr lang="en-IN" sz="1600" b="1" i="1" u="sng" dirty="0" err="1">
                <a:solidFill>
                  <a:schemeClr val="bg1"/>
                </a:solidFill>
                <a:effectLst/>
                <a:latin typeface="Nirmala UI" panose="020B0502040204020203" pitchFamily="34" charset="0"/>
                <a:ea typeface="Times New Roman" panose="02020603050405020304" pitchFamily="18" charset="0"/>
                <a:cs typeface="Times New Roman" panose="02020603050405020304" pitchFamily="18" charset="0"/>
              </a:rPr>
              <a:t>जी</a:t>
            </a:r>
            <a:r>
              <a:rPr lang="en-IN" sz="1600" b="1" i="1" u="sng"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r>
              <a:rPr lang="en-IN" sz="1600" b="1" i="1" u="sng" dirty="0" err="1">
                <a:solidFill>
                  <a:schemeClr val="bg1"/>
                </a:solidFill>
                <a:effectLst/>
                <a:latin typeface="Nirmala UI" panose="020B0502040204020203" pitchFamily="34" charset="0"/>
                <a:ea typeface="Times New Roman" panose="02020603050405020304" pitchFamily="18" charset="0"/>
                <a:cs typeface="Times New Roman" panose="02020603050405020304" pitchFamily="18" charset="0"/>
              </a:rPr>
              <a:t>टी</a:t>
            </a:r>
            <a:r>
              <a:rPr lang="en-IN" sz="1600" b="1" i="1" u="sng"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IN" sz="1600" b="1" i="1" u="sng" dirty="0" err="1">
                <a:solidFill>
                  <a:schemeClr val="bg1"/>
                </a:solidFill>
                <a:effectLst/>
                <a:latin typeface="Nirmala UI" panose="020B0502040204020203" pitchFamily="34" charset="0"/>
                <a:ea typeface="Times New Roman" panose="02020603050405020304" pitchFamily="18" charset="0"/>
                <a:cs typeface="Times New Roman" panose="02020603050405020304" pitchFamily="18" charset="0"/>
              </a:rPr>
              <a:t>संस्कृत</a:t>
            </a:r>
            <a:r>
              <a:rPr lang="en-IN" sz="1600" b="1" i="1" u="sng"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b="1"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600" b="1" u="sng" dirty="0">
              <a:solidFill>
                <a:schemeClr val="bg1"/>
              </a:solidFill>
            </a:endParaRPr>
          </a:p>
        </p:txBody>
      </p:sp>
      <p:pic>
        <p:nvPicPr>
          <p:cNvPr id="3" name="Picture 2" descr="A close up of a flower&#10;&#10;Description automatically generated">
            <a:extLst>
              <a:ext uri="{FF2B5EF4-FFF2-40B4-BE49-F238E27FC236}">
                <a16:creationId xmlns:a16="http://schemas.microsoft.com/office/drawing/2014/main" id="{6CC39FD4-F122-4F62-87AF-F7232C906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52" y="1898961"/>
            <a:ext cx="3313064" cy="6286500"/>
          </a:xfrm>
          <a:prstGeom prst="rect">
            <a:avLst/>
          </a:prstGeom>
        </p:spPr>
      </p:pic>
      <p:sp>
        <p:nvSpPr>
          <p:cNvPr id="5" name="Scroll: Vertical 4">
            <a:extLst>
              <a:ext uri="{FF2B5EF4-FFF2-40B4-BE49-F238E27FC236}">
                <a16:creationId xmlns:a16="http://schemas.microsoft.com/office/drawing/2014/main" id="{B7EB84B9-671A-42C7-B96C-33F7E0463371}"/>
              </a:ext>
            </a:extLst>
          </p:cNvPr>
          <p:cNvSpPr/>
          <p:nvPr/>
        </p:nvSpPr>
        <p:spPr>
          <a:xfrm>
            <a:off x="1100448" y="6675120"/>
            <a:ext cx="5441950" cy="5204019"/>
          </a:xfrm>
          <a:prstGeom prst="verticalScroll">
            <a:avLst/>
          </a:prstGeom>
          <a:solidFill>
            <a:srgbClr val="AC2431"/>
          </a:solidFill>
          <a:ln>
            <a:solidFill>
              <a:srgbClr val="DB73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b="1" u="sng" dirty="0"/>
          </a:p>
          <a:p>
            <a:pPr algn="ctr"/>
            <a:r>
              <a:rPr lang="en-IN" sz="1600" b="1" u="sng" dirty="0"/>
              <a:t>"A teacher for all season“</a:t>
            </a:r>
          </a:p>
          <a:p>
            <a:pPr algn="ctr"/>
            <a:r>
              <a:rPr lang="en-IN" sz="1600" dirty="0"/>
              <a:t> </a:t>
            </a:r>
            <a:r>
              <a:rPr lang="en-IN" sz="1400" dirty="0"/>
              <a:t>A teacher is like Spring,</a:t>
            </a:r>
          </a:p>
          <a:p>
            <a:pPr algn="ctr"/>
            <a:r>
              <a:rPr lang="en-IN" sz="1400" dirty="0"/>
              <a:t>Who nurtures new green sprouts,</a:t>
            </a:r>
          </a:p>
          <a:p>
            <a:pPr algn="ctr"/>
            <a:r>
              <a:rPr lang="en-IN" sz="1400" dirty="0"/>
              <a:t>Encourages and leads them,</a:t>
            </a:r>
          </a:p>
          <a:p>
            <a:pPr algn="ctr"/>
            <a:r>
              <a:rPr lang="en-IN" sz="1400" dirty="0"/>
              <a:t>Whenever they have doubts.</a:t>
            </a:r>
          </a:p>
          <a:p>
            <a:pPr algn="ctr"/>
            <a:r>
              <a:rPr lang="en-IN" sz="1400" dirty="0"/>
              <a:t>A teacher is like Summer,</a:t>
            </a:r>
          </a:p>
          <a:p>
            <a:pPr algn="ctr"/>
            <a:r>
              <a:rPr lang="en-IN" sz="1400" dirty="0"/>
              <a:t>Whose sunny temperament </a:t>
            </a:r>
          </a:p>
          <a:p>
            <a:pPr algn="ctr"/>
            <a:r>
              <a:rPr lang="en-IN" sz="1400" dirty="0"/>
              <a:t>Makes studying a pleasure,</a:t>
            </a:r>
          </a:p>
          <a:p>
            <a:pPr algn="ctr"/>
            <a:r>
              <a:rPr lang="en-IN" sz="1400" dirty="0"/>
              <a:t>Preventing discontent.</a:t>
            </a:r>
          </a:p>
          <a:p>
            <a:pPr algn="ctr"/>
            <a:r>
              <a:rPr lang="en-IN" sz="1400" dirty="0"/>
              <a:t>A teacher is like Fall,</a:t>
            </a:r>
          </a:p>
          <a:p>
            <a:pPr algn="ctr"/>
            <a:r>
              <a:rPr lang="en-IN" sz="1400" dirty="0"/>
              <a:t>With methods crisp and clear,</a:t>
            </a:r>
          </a:p>
          <a:p>
            <a:pPr algn="ctr"/>
            <a:r>
              <a:rPr lang="en-IN" sz="1400" dirty="0"/>
              <a:t>Lessons of bright </a:t>
            </a:r>
            <a:r>
              <a:rPr lang="en-IN" sz="1400" dirty="0" err="1"/>
              <a:t>colors</a:t>
            </a:r>
            <a:endParaRPr lang="en-IN" sz="1400" dirty="0"/>
          </a:p>
          <a:p>
            <a:pPr algn="ctr"/>
            <a:r>
              <a:rPr lang="en-IN" sz="1400" dirty="0"/>
              <a:t>And a happy atmosphere.</a:t>
            </a:r>
          </a:p>
          <a:p>
            <a:pPr algn="ctr"/>
            <a:r>
              <a:rPr lang="en-IN" sz="1400" dirty="0"/>
              <a:t>A teacher is like Winter,</a:t>
            </a:r>
          </a:p>
          <a:p>
            <a:pPr algn="ctr"/>
            <a:r>
              <a:rPr lang="en-IN" sz="1400" dirty="0"/>
              <a:t>While it's snowing hard outside,</a:t>
            </a:r>
          </a:p>
          <a:p>
            <a:pPr algn="ctr"/>
            <a:r>
              <a:rPr lang="en-IN" sz="1400" dirty="0"/>
              <a:t>Keeping students comfortable,</a:t>
            </a:r>
          </a:p>
          <a:p>
            <a:pPr algn="ctr"/>
            <a:r>
              <a:rPr lang="en-IN" sz="1400" dirty="0"/>
              <a:t>As a warm and helpful guide.</a:t>
            </a:r>
          </a:p>
          <a:p>
            <a:pPr algn="ctr"/>
            <a:r>
              <a:rPr lang="en-IN" sz="1400" dirty="0"/>
              <a:t>Teacher, you do all these things,</a:t>
            </a:r>
          </a:p>
          <a:p>
            <a:pPr algn="ctr"/>
            <a:r>
              <a:rPr lang="en-IN" sz="1400" dirty="0"/>
              <a:t>With a pleasant attitude,</a:t>
            </a:r>
          </a:p>
          <a:p>
            <a:pPr algn="ctr"/>
            <a:r>
              <a:rPr lang="en-IN" sz="1400" dirty="0"/>
              <a:t>We are  a teacher for all seasons,</a:t>
            </a:r>
          </a:p>
          <a:p>
            <a:pPr algn="ctr"/>
            <a:r>
              <a:rPr lang="en-IN" sz="1400" dirty="0"/>
              <a:t>And we have our gratitude!</a:t>
            </a:r>
            <a:endParaRPr lang="en-US" sz="1400" dirty="0"/>
          </a:p>
        </p:txBody>
      </p:sp>
      <p:sp>
        <p:nvSpPr>
          <p:cNvPr id="6" name="TextBox 5">
            <a:extLst>
              <a:ext uri="{FF2B5EF4-FFF2-40B4-BE49-F238E27FC236}">
                <a16:creationId xmlns:a16="http://schemas.microsoft.com/office/drawing/2014/main" id="{A116C5BE-9E6A-48E6-9E76-D7396FCEFF14}"/>
              </a:ext>
            </a:extLst>
          </p:cNvPr>
          <p:cNvSpPr txBox="1"/>
          <p:nvPr/>
        </p:nvSpPr>
        <p:spPr>
          <a:xfrm>
            <a:off x="3378200" y="6775266"/>
            <a:ext cx="902811" cy="461665"/>
          </a:xfrm>
          <a:prstGeom prst="rect">
            <a:avLst/>
          </a:prstGeom>
          <a:noFill/>
        </p:spPr>
        <p:txBody>
          <a:bodyPr wrap="none" rtlCol="0">
            <a:spAutoFit/>
          </a:bodyPr>
          <a:lstStyle/>
          <a:p>
            <a:r>
              <a:rPr lang="en-IN" sz="2400" b="1" u="sng" dirty="0">
                <a:solidFill>
                  <a:schemeClr val="bg1"/>
                </a:solidFill>
              </a:rPr>
              <a:t>Nisha</a:t>
            </a:r>
            <a:endParaRPr lang="en-US" sz="2400" b="1" u="sng" dirty="0">
              <a:solidFill>
                <a:schemeClr val="bg1"/>
              </a:solidFill>
            </a:endParaRPr>
          </a:p>
        </p:txBody>
      </p:sp>
      <p:sp>
        <p:nvSpPr>
          <p:cNvPr id="7" name="Scroll: Vertical 6">
            <a:extLst>
              <a:ext uri="{FF2B5EF4-FFF2-40B4-BE49-F238E27FC236}">
                <a16:creationId xmlns:a16="http://schemas.microsoft.com/office/drawing/2014/main" id="{94384464-3F34-4A9E-9E44-F4C96065A9E9}"/>
              </a:ext>
            </a:extLst>
          </p:cNvPr>
          <p:cNvSpPr/>
          <p:nvPr/>
        </p:nvSpPr>
        <p:spPr>
          <a:xfrm>
            <a:off x="5605329" y="7719609"/>
            <a:ext cx="4249729" cy="4407075"/>
          </a:xfrm>
          <a:prstGeom prst="verticalScroll">
            <a:avLst/>
          </a:prstGeom>
          <a:solidFill>
            <a:srgbClr val="E3396A"/>
          </a:solidFill>
          <a:ln>
            <a:solidFill>
              <a:srgbClr val="AC2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u="sng" dirty="0"/>
              <a:t>Don't Quit</a:t>
            </a:r>
          </a:p>
          <a:p>
            <a:pPr algn="ctr"/>
            <a:r>
              <a:rPr lang="en-IN" sz="1600" dirty="0"/>
              <a:t>When things go wrong, as they sometimes will</a:t>
            </a:r>
          </a:p>
          <a:p>
            <a:pPr algn="ctr"/>
            <a:r>
              <a:rPr lang="en-IN" sz="1600" dirty="0"/>
              <a:t>When the road you're trudging seems all uphill,</a:t>
            </a:r>
          </a:p>
          <a:p>
            <a:pPr algn="ctr"/>
            <a:r>
              <a:rPr lang="en-IN" sz="1600" dirty="0"/>
              <a:t>When the funds are low and the debts are high</a:t>
            </a:r>
          </a:p>
          <a:p>
            <a:pPr algn="ctr"/>
            <a:r>
              <a:rPr lang="en-IN" sz="1600" dirty="0"/>
              <a:t>And you want to smile, but you have to sigh,</a:t>
            </a:r>
          </a:p>
          <a:p>
            <a:pPr algn="ctr"/>
            <a:r>
              <a:rPr lang="en-IN" sz="1600" dirty="0"/>
              <a:t>When care is pressing you </a:t>
            </a:r>
          </a:p>
          <a:p>
            <a:pPr algn="ctr"/>
            <a:r>
              <a:rPr lang="en-IN" sz="1600" dirty="0"/>
              <a:t>down a bit,</a:t>
            </a:r>
          </a:p>
          <a:p>
            <a:pPr algn="ctr"/>
            <a:r>
              <a:rPr lang="en-IN" sz="1600" dirty="0"/>
              <a:t>REST, if you must,</a:t>
            </a:r>
          </a:p>
          <a:p>
            <a:pPr algn="ctr"/>
            <a:r>
              <a:rPr lang="en-IN" sz="1600" dirty="0"/>
              <a:t> but don't you quit.</a:t>
            </a:r>
            <a:endParaRPr lang="en-US" sz="1600" dirty="0"/>
          </a:p>
        </p:txBody>
      </p:sp>
      <p:sp>
        <p:nvSpPr>
          <p:cNvPr id="8" name="TextBox 7">
            <a:extLst>
              <a:ext uri="{FF2B5EF4-FFF2-40B4-BE49-F238E27FC236}">
                <a16:creationId xmlns:a16="http://schemas.microsoft.com/office/drawing/2014/main" id="{615CB9C5-9FCC-4F57-91B1-31CC1902E92F}"/>
              </a:ext>
            </a:extLst>
          </p:cNvPr>
          <p:cNvSpPr txBox="1"/>
          <p:nvPr/>
        </p:nvSpPr>
        <p:spPr>
          <a:xfrm>
            <a:off x="7730194" y="7659673"/>
            <a:ext cx="1023678" cy="523220"/>
          </a:xfrm>
          <a:prstGeom prst="rect">
            <a:avLst/>
          </a:prstGeom>
          <a:noFill/>
        </p:spPr>
        <p:txBody>
          <a:bodyPr wrap="none" rtlCol="0">
            <a:spAutoFit/>
          </a:bodyPr>
          <a:lstStyle/>
          <a:p>
            <a:r>
              <a:rPr lang="en-IN" sz="2800" b="1" u="sng" dirty="0">
                <a:solidFill>
                  <a:schemeClr val="bg1"/>
                </a:solidFill>
              </a:rPr>
              <a:t>Pooja</a:t>
            </a:r>
            <a:endParaRPr lang="en-US" sz="2800" b="1" u="sng" dirty="0">
              <a:solidFill>
                <a:schemeClr val="bg1"/>
              </a:solidFill>
            </a:endParaRPr>
          </a:p>
        </p:txBody>
      </p:sp>
      <p:pic>
        <p:nvPicPr>
          <p:cNvPr id="2050" name="Picture 2" descr="Teachers' quality of life in France: is the picture really that bleak?">
            <a:extLst>
              <a:ext uri="{FF2B5EF4-FFF2-40B4-BE49-F238E27FC236}">
                <a16:creationId xmlns:a16="http://schemas.microsoft.com/office/drawing/2014/main" id="{29A69D7F-BBB3-4E21-AB6D-5C3BFFE99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2021"/>
            <a:ext cx="1452412" cy="1272188"/>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479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E5E5DD60-0F46-46BE-A266-53B16FEFDF9D}"/>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904803" y="2608539"/>
            <a:ext cx="6943923" cy="69749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flower&#10;&#10;Description automatically generated">
            <a:extLst>
              <a:ext uri="{FF2B5EF4-FFF2-40B4-BE49-F238E27FC236}">
                <a16:creationId xmlns:a16="http://schemas.microsoft.com/office/drawing/2014/main" id="{56DFF978-412C-4040-848A-F8D401811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44089" y="1802756"/>
            <a:ext cx="4128477" cy="6286500"/>
          </a:xfrm>
          <a:prstGeom prst="rect">
            <a:avLst/>
          </a:prstGeom>
        </p:spPr>
      </p:pic>
      <p:pic>
        <p:nvPicPr>
          <p:cNvPr id="3074" name="Picture 2" descr="How To Build A Strong Team For Startup - BlinkBits">
            <a:extLst>
              <a:ext uri="{FF2B5EF4-FFF2-40B4-BE49-F238E27FC236}">
                <a16:creationId xmlns:a16="http://schemas.microsoft.com/office/drawing/2014/main" id="{DF73D2AA-1677-40AA-BA36-F4E1DCCCA5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1312" y="206819"/>
            <a:ext cx="5590903" cy="1466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A person smiling for the camera&#10;&#10;Description automatically generated">
            <a:extLst>
              <a:ext uri="{FF2B5EF4-FFF2-40B4-BE49-F238E27FC236}">
                <a16:creationId xmlns:a16="http://schemas.microsoft.com/office/drawing/2014/main" id="{30BD1BD9-2C25-4924-8A75-471B09F2752E}"/>
              </a:ext>
            </a:extLst>
          </p:cNvPr>
          <p:cNvPicPr>
            <a:picLocks noChangeAspect="1"/>
          </p:cNvPicPr>
          <p:nvPr/>
        </p:nvPicPr>
        <p:blipFill>
          <a:blip r:embed="rId6"/>
          <a:stretch>
            <a:fillRect/>
          </a:stretch>
        </p:blipFill>
        <p:spPr>
          <a:xfrm>
            <a:off x="1545784" y="8559207"/>
            <a:ext cx="2778107" cy="2710497"/>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4" descr="A person smiling for the camera&#10;&#10;Description automatically generated">
            <a:extLst>
              <a:ext uri="{FF2B5EF4-FFF2-40B4-BE49-F238E27FC236}">
                <a16:creationId xmlns:a16="http://schemas.microsoft.com/office/drawing/2014/main" id="{07E60F5B-3449-49EC-A7EE-AA394F9BBB7E}"/>
              </a:ext>
            </a:extLst>
          </p:cNvPr>
          <p:cNvPicPr>
            <a:picLocks noChangeAspect="1"/>
          </p:cNvPicPr>
          <p:nvPr/>
        </p:nvPicPr>
        <p:blipFill>
          <a:blip r:embed="rId7"/>
          <a:stretch>
            <a:fillRect/>
          </a:stretch>
        </p:blipFill>
        <p:spPr>
          <a:xfrm>
            <a:off x="1904803" y="2296271"/>
            <a:ext cx="2610335" cy="2857539"/>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descr="A person in a yellow shirt&#10;&#10;Description automatically generated">
            <a:extLst>
              <a:ext uri="{FF2B5EF4-FFF2-40B4-BE49-F238E27FC236}">
                <a16:creationId xmlns:a16="http://schemas.microsoft.com/office/drawing/2014/main" id="{5305590C-16ED-486A-9BED-8F275EC866F7}"/>
              </a:ext>
            </a:extLst>
          </p:cNvPr>
          <p:cNvPicPr>
            <a:picLocks noChangeAspect="1"/>
          </p:cNvPicPr>
          <p:nvPr/>
        </p:nvPicPr>
        <p:blipFill>
          <a:blip r:embed="rId8"/>
          <a:stretch>
            <a:fillRect/>
          </a:stretch>
        </p:blipFill>
        <p:spPr>
          <a:xfrm>
            <a:off x="6041397" y="5055526"/>
            <a:ext cx="3166347" cy="3065527"/>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1" name="TextBox 10">
            <a:extLst>
              <a:ext uri="{FF2B5EF4-FFF2-40B4-BE49-F238E27FC236}">
                <a16:creationId xmlns:a16="http://schemas.microsoft.com/office/drawing/2014/main" id="{6CB0ABB4-6065-4FFB-AB42-F41C5D2DB44B}"/>
              </a:ext>
            </a:extLst>
          </p:cNvPr>
          <p:cNvSpPr txBox="1"/>
          <p:nvPr/>
        </p:nvSpPr>
        <p:spPr>
          <a:xfrm>
            <a:off x="1969431" y="5788987"/>
            <a:ext cx="2594365" cy="523220"/>
          </a:xfrm>
          <a:prstGeom prst="rect">
            <a:avLst/>
          </a:prstGeom>
          <a:noFill/>
        </p:spPr>
        <p:txBody>
          <a:bodyPr wrap="none" rtlCol="0">
            <a:spAutoFit/>
          </a:bodyPr>
          <a:lstStyle/>
          <a:p>
            <a:r>
              <a:rPr lang="en-IN" sz="2800" b="1" dirty="0">
                <a:solidFill>
                  <a:srgbClr val="AC2431"/>
                </a:solidFill>
              </a:rPr>
              <a:t>Kanchan Prabha</a:t>
            </a:r>
            <a:endParaRPr lang="en-US" sz="2800" b="1" dirty="0">
              <a:solidFill>
                <a:srgbClr val="AC2431"/>
              </a:solidFill>
            </a:endParaRPr>
          </a:p>
        </p:txBody>
      </p:sp>
      <p:sp>
        <p:nvSpPr>
          <p:cNvPr id="13" name="TextBox 12">
            <a:extLst>
              <a:ext uri="{FF2B5EF4-FFF2-40B4-BE49-F238E27FC236}">
                <a16:creationId xmlns:a16="http://schemas.microsoft.com/office/drawing/2014/main" id="{F33938B2-3C45-4868-9748-0B36CED7DB23}"/>
              </a:ext>
            </a:extLst>
          </p:cNvPr>
          <p:cNvSpPr txBox="1"/>
          <p:nvPr/>
        </p:nvSpPr>
        <p:spPr>
          <a:xfrm>
            <a:off x="5891760" y="9634119"/>
            <a:ext cx="2224065" cy="523220"/>
          </a:xfrm>
          <a:prstGeom prst="rect">
            <a:avLst/>
          </a:prstGeom>
          <a:noFill/>
        </p:spPr>
        <p:txBody>
          <a:bodyPr wrap="square" rtlCol="0">
            <a:spAutoFit/>
          </a:bodyPr>
          <a:lstStyle/>
          <a:p>
            <a:r>
              <a:rPr lang="en-IN" sz="2800" b="1" dirty="0">
                <a:solidFill>
                  <a:srgbClr val="AC2431"/>
                </a:solidFill>
              </a:rPr>
              <a:t>Sanju Mishra</a:t>
            </a:r>
            <a:endParaRPr lang="en-US" sz="2800" b="1" dirty="0">
              <a:solidFill>
                <a:srgbClr val="AC2431"/>
              </a:solidFill>
            </a:endParaRPr>
          </a:p>
        </p:txBody>
      </p:sp>
      <p:sp>
        <p:nvSpPr>
          <p:cNvPr id="15" name="TextBox 14">
            <a:extLst>
              <a:ext uri="{FF2B5EF4-FFF2-40B4-BE49-F238E27FC236}">
                <a16:creationId xmlns:a16="http://schemas.microsoft.com/office/drawing/2014/main" id="{98759F5C-18E7-47F9-8067-DBD6B09103B1}"/>
              </a:ext>
            </a:extLst>
          </p:cNvPr>
          <p:cNvSpPr txBox="1"/>
          <p:nvPr/>
        </p:nvSpPr>
        <p:spPr>
          <a:xfrm>
            <a:off x="6155345" y="2470039"/>
            <a:ext cx="2496389" cy="584775"/>
          </a:xfrm>
          <a:prstGeom prst="rect">
            <a:avLst/>
          </a:prstGeom>
          <a:noFill/>
        </p:spPr>
        <p:txBody>
          <a:bodyPr wrap="none" rtlCol="0">
            <a:spAutoFit/>
          </a:bodyPr>
          <a:lstStyle/>
          <a:p>
            <a:r>
              <a:rPr lang="en-IN" sz="3200" b="1" dirty="0">
                <a:solidFill>
                  <a:srgbClr val="AC2431"/>
                </a:solidFill>
              </a:rPr>
              <a:t>Paramjit Kaur</a:t>
            </a:r>
            <a:endParaRPr lang="en-US" sz="3200" b="1" dirty="0">
              <a:solidFill>
                <a:srgbClr val="AC2431"/>
              </a:solidFill>
            </a:endParaRPr>
          </a:p>
        </p:txBody>
      </p:sp>
      <p:sp>
        <p:nvSpPr>
          <p:cNvPr id="17" name="TextBox 16">
            <a:extLst>
              <a:ext uri="{FF2B5EF4-FFF2-40B4-BE49-F238E27FC236}">
                <a16:creationId xmlns:a16="http://schemas.microsoft.com/office/drawing/2014/main" id="{CE2E209E-E460-4741-A801-AB2FCBE18923}"/>
              </a:ext>
            </a:extLst>
          </p:cNvPr>
          <p:cNvSpPr txBox="1"/>
          <p:nvPr/>
        </p:nvSpPr>
        <p:spPr>
          <a:xfrm>
            <a:off x="6313529" y="3051679"/>
            <a:ext cx="2360839" cy="461665"/>
          </a:xfrm>
          <a:prstGeom prst="rect">
            <a:avLst/>
          </a:prstGeom>
          <a:noFill/>
        </p:spPr>
        <p:txBody>
          <a:bodyPr wrap="none" rtlCol="0">
            <a:spAutoFit/>
          </a:bodyPr>
          <a:lstStyle/>
          <a:p>
            <a:r>
              <a:rPr lang="en-IN" sz="2400" dirty="0">
                <a:solidFill>
                  <a:srgbClr val="AC2431"/>
                </a:solidFill>
              </a:rPr>
              <a:t>EDITOR- ENGLISH</a:t>
            </a:r>
            <a:endParaRPr lang="en-US" sz="2400" dirty="0">
              <a:solidFill>
                <a:srgbClr val="AC2431"/>
              </a:solidFill>
            </a:endParaRPr>
          </a:p>
        </p:txBody>
      </p:sp>
      <p:sp>
        <p:nvSpPr>
          <p:cNvPr id="18" name="TextBox 17">
            <a:extLst>
              <a:ext uri="{FF2B5EF4-FFF2-40B4-BE49-F238E27FC236}">
                <a16:creationId xmlns:a16="http://schemas.microsoft.com/office/drawing/2014/main" id="{C293A58D-526C-49D4-AAF2-EB8D55BB9F9B}"/>
              </a:ext>
            </a:extLst>
          </p:cNvPr>
          <p:cNvSpPr txBox="1"/>
          <p:nvPr/>
        </p:nvSpPr>
        <p:spPr>
          <a:xfrm>
            <a:off x="2340875" y="6301679"/>
            <a:ext cx="1449628" cy="461665"/>
          </a:xfrm>
          <a:prstGeom prst="rect">
            <a:avLst/>
          </a:prstGeom>
          <a:noFill/>
        </p:spPr>
        <p:txBody>
          <a:bodyPr wrap="none" rtlCol="0">
            <a:spAutoFit/>
          </a:bodyPr>
          <a:lstStyle/>
          <a:p>
            <a:r>
              <a:rPr lang="en-IN" sz="2400" dirty="0">
                <a:solidFill>
                  <a:srgbClr val="AC2431"/>
                </a:solidFill>
              </a:rPr>
              <a:t>DESIGNER</a:t>
            </a:r>
            <a:endParaRPr lang="en-US" sz="2400" dirty="0">
              <a:solidFill>
                <a:srgbClr val="AC2431"/>
              </a:solidFill>
            </a:endParaRPr>
          </a:p>
        </p:txBody>
      </p:sp>
      <p:sp>
        <p:nvSpPr>
          <p:cNvPr id="19" name="TextBox 18">
            <a:extLst>
              <a:ext uri="{FF2B5EF4-FFF2-40B4-BE49-F238E27FC236}">
                <a16:creationId xmlns:a16="http://schemas.microsoft.com/office/drawing/2014/main" id="{AD609E0B-7504-4E0D-9AC9-DEA3EC3925D9}"/>
              </a:ext>
            </a:extLst>
          </p:cNvPr>
          <p:cNvSpPr txBox="1"/>
          <p:nvPr/>
        </p:nvSpPr>
        <p:spPr>
          <a:xfrm>
            <a:off x="6157001" y="10207997"/>
            <a:ext cx="1916807" cy="461665"/>
          </a:xfrm>
          <a:prstGeom prst="rect">
            <a:avLst/>
          </a:prstGeom>
          <a:noFill/>
        </p:spPr>
        <p:txBody>
          <a:bodyPr wrap="none" rtlCol="0">
            <a:spAutoFit/>
          </a:bodyPr>
          <a:lstStyle/>
          <a:p>
            <a:r>
              <a:rPr lang="en-IN" sz="2400" dirty="0">
                <a:solidFill>
                  <a:srgbClr val="AC2431"/>
                </a:solidFill>
              </a:rPr>
              <a:t>EDITOR HINDI</a:t>
            </a:r>
            <a:endParaRPr lang="en-US" sz="2400" dirty="0">
              <a:solidFill>
                <a:srgbClr val="AC2431"/>
              </a:solidFill>
            </a:endParaRPr>
          </a:p>
        </p:txBody>
      </p:sp>
      <p:pic>
        <p:nvPicPr>
          <p:cNvPr id="3076" name="Picture 4" descr="Meet the Team | Northeast GA Housing Authority">
            <a:extLst>
              <a:ext uri="{FF2B5EF4-FFF2-40B4-BE49-F238E27FC236}">
                <a16:creationId xmlns:a16="http://schemas.microsoft.com/office/drawing/2014/main" id="{24540314-73D4-4555-8541-53EEB513BD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919" y="206819"/>
            <a:ext cx="1194061" cy="1235862"/>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137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ngled Star png by Vit0Zai on DeviantArt">
            <a:extLst>
              <a:ext uri="{FF2B5EF4-FFF2-40B4-BE49-F238E27FC236}">
                <a16:creationId xmlns:a16="http://schemas.microsoft.com/office/drawing/2014/main" id="{5F3D6E3D-F9CD-46FA-96F7-FE78D86E00B3}"/>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033981" y="2840574"/>
            <a:ext cx="6849208" cy="68797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creenshot of a social media post&#10;&#10;Description automatically generated">
            <a:extLst>
              <a:ext uri="{FF2B5EF4-FFF2-40B4-BE49-F238E27FC236}">
                <a16:creationId xmlns:a16="http://schemas.microsoft.com/office/drawing/2014/main" id="{B9F2528B-666F-4A8D-9299-6F18CDEA0AAB}"/>
              </a:ext>
            </a:extLst>
          </p:cNvPr>
          <p:cNvPicPr>
            <a:picLocks noChangeAspect="1"/>
          </p:cNvPicPr>
          <p:nvPr/>
        </p:nvPicPr>
        <p:blipFill rotWithShape="1">
          <a:blip r:embed="rId4">
            <a:extLst>
              <a:ext uri="{28A0092B-C50C-407E-A947-70E740481C1C}">
                <a14:useLocalDpi xmlns:a14="http://schemas.microsoft.com/office/drawing/2010/main" val="0"/>
              </a:ext>
            </a:extLst>
          </a:blip>
          <a:srcRect t="15238" b="18125"/>
          <a:stretch/>
        </p:blipFill>
        <p:spPr>
          <a:xfrm>
            <a:off x="4883628" y="8778524"/>
            <a:ext cx="4644545" cy="31448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flower&#10;&#10;Description automatically generated">
            <a:extLst>
              <a:ext uri="{FF2B5EF4-FFF2-40B4-BE49-F238E27FC236}">
                <a16:creationId xmlns:a16="http://schemas.microsoft.com/office/drawing/2014/main" id="{A8F5E8C4-5049-49D2-9EDC-B4B3EE904E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73085" y="1380587"/>
            <a:ext cx="3084087" cy="6286500"/>
          </a:xfrm>
          <a:prstGeom prst="rect">
            <a:avLst/>
          </a:prstGeom>
        </p:spPr>
      </p:pic>
      <p:sp>
        <p:nvSpPr>
          <p:cNvPr id="2" name="TextBox 1">
            <a:extLst>
              <a:ext uri="{FF2B5EF4-FFF2-40B4-BE49-F238E27FC236}">
                <a16:creationId xmlns:a16="http://schemas.microsoft.com/office/drawing/2014/main" id="{53962018-C444-4D10-BC3D-C6DBEBDC278B}"/>
              </a:ext>
            </a:extLst>
          </p:cNvPr>
          <p:cNvSpPr txBox="1"/>
          <p:nvPr/>
        </p:nvSpPr>
        <p:spPr>
          <a:xfrm>
            <a:off x="3236806" y="42318"/>
            <a:ext cx="4547847" cy="1077218"/>
          </a:xfrm>
          <a:prstGeom prst="rect">
            <a:avLst/>
          </a:prstGeom>
          <a:solidFill>
            <a:srgbClr val="AC2431"/>
          </a:solidFill>
          <a:effectLst>
            <a:reflection blurRad="6350" stA="50000" endA="300" endPos="55000" dir="5400000" sy="-100000" algn="bl" rotWithShape="0"/>
          </a:effectLst>
        </p:spPr>
        <p:txBody>
          <a:bodyPr wrap="none" rtlCol="0">
            <a:spAutoFit/>
          </a:bodyPr>
          <a:lstStyle/>
          <a:p>
            <a:pPr algn="ctr"/>
            <a:r>
              <a:rPr lang="en-IN" sz="3200" dirty="0">
                <a:solidFill>
                  <a:schemeClr val="bg1"/>
                </a:solidFill>
              </a:rPr>
              <a:t>Motivational Session with </a:t>
            </a:r>
          </a:p>
          <a:p>
            <a:pPr algn="ctr"/>
            <a:r>
              <a:rPr lang="en-IN" sz="3200" dirty="0">
                <a:solidFill>
                  <a:schemeClr val="bg1"/>
                </a:solidFill>
              </a:rPr>
              <a:t>Vindu Dara Singh</a:t>
            </a:r>
          </a:p>
        </p:txBody>
      </p:sp>
      <p:pic>
        <p:nvPicPr>
          <p:cNvPr id="6" name="Picture 5" descr="A person posing for the camera&#10;&#10;Description automatically generated">
            <a:extLst>
              <a:ext uri="{FF2B5EF4-FFF2-40B4-BE49-F238E27FC236}">
                <a16:creationId xmlns:a16="http://schemas.microsoft.com/office/drawing/2014/main" id="{390BB466-8DDC-43D9-AB2D-3508ACC57165}"/>
              </a:ext>
            </a:extLst>
          </p:cNvPr>
          <p:cNvPicPr>
            <a:picLocks noChangeAspect="1"/>
          </p:cNvPicPr>
          <p:nvPr/>
        </p:nvPicPr>
        <p:blipFill rotWithShape="1">
          <a:blip r:embed="rId6">
            <a:extLst>
              <a:ext uri="{28A0092B-C50C-407E-A947-70E740481C1C}">
                <a14:useLocalDpi xmlns:a14="http://schemas.microsoft.com/office/drawing/2010/main" val="0"/>
              </a:ext>
            </a:extLst>
          </a:blip>
          <a:srcRect l="17121" r="18547"/>
          <a:stretch/>
        </p:blipFill>
        <p:spPr>
          <a:xfrm>
            <a:off x="1829279" y="7057486"/>
            <a:ext cx="4644545" cy="33321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Pin by ζัޓއއއ๓º on RUBIES FASHION | Inspiration, Red quotes, Calligraphy  words">
            <a:extLst>
              <a:ext uri="{FF2B5EF4-FFF2-40B4-BE49-F238E27FC236}">
                <a16:creationId xmlns:a16="http://schemas.microsoft.com/office/drawing/2014/main" id="{2DA3F5DB-8434-422F-B682-E8BAF16D1D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79" y="115949"/>
            <a:ext cx="1397000" cy="1264638"/>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FBEA642-D6BC-4242-8F9D-33D772F6ACCE}"/>
              </a:ext>
            </a:extLst>
          </p:cNvPr>
          <p:cNvSpPr txBox="1"/>
          <p:nvPr/>
        </p:nvSpPr>
        <p:spPr>
          <a:xfrm>
            <a:off x="1672541" y="2276301"/>
            <a:ext cx="7950200" cy="4522841"/>
          </a:xfrm>
          <a:prstGeom prst="rect">
            <a:avLst/>
          </a:prstGeom>
          <a:noFill/>
        </p:spPr>
        <p:txBody>
          <a:bodyPr wrap="square">
            <a:spAutoFit/>
          </a:bodyPr>
          <a:lstStyle/>
          <a:p>
            <a:pPr>
              <a:lnSpc>
                <a:spcPct val="107000"/>
              </a:lnSpc>
              <a:spcAft>
                <a:spcPts val="800"/>
              </a:spcAft>
            </a:pPr>
            <a:r>
              <a:rPr lang="en-IN"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On 10 September 2020, the young talented budding students of Kamal Model and Vandana International School got the opportunity of interacting with the famous celebrity Sir </a:t>
            </a:r>
            <a:r>
              <a:rPr lang="en-IN" sz="1800" dirty="0" err="1">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Vindu</a:t>
            </a:r>
            <a:r>
              <a:rPr lang="en-IN"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Dara Singh- a wrestler turned actor. The program began with the religious performance of </a:t>
            </a:r>
            <a:r>
              <a:rPr lang="en-IN" sz="1800" dirty="0" err="1">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Saraswati</a:t>
            </a:r>
            <a:r>
              <a:rPr lang="en-IN"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Vandana followed by a melodious song sung by the students. Our Honourable chairman, Shri V. P. Tandon gave a welcome speech. The whole session was a lively one wherein the queries of students were patiently answered by Sir </a:t>
            </a:r>
            <a:r>
              <a:rPr lang="en-IN" sz="1800" dirty="0" err="1">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Vindu</a:t>
            </a:r>
            <a:r>
              <a:rPr lang="en-IN"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Dara Singh. The inspirational and motivational message conveyed by him to the students was that they should follow their heart and instincts, have a clear focused goal and strive hard to achieve it and lastly always remain down-to- earth. The mantra of happiness according to Sir </a:t>
            </a:r>
            <a:r>
              <a:rPr lang="en-IN" sz="1800" dirty="0" err="1">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Vindu</a:t>
            </a:r>
            <a:r>
              <a:rPr lang="en-IN"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Dara Singh is that one should always speak the truth. Along with this, Sir </a:t>
            </a:r>
            <a:r>
              <a:rPr lang="en-IN" sz="1800" dirty="0" err="1">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Vindu</a:t>
            </a:r>
            <a:r>
              <a:rPr lang="en-IN"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Dara Singh also shared his secret of fitness that is regular exercise and a proper diet regime. The inspiring words of Sir </a:t>
            </a:r>
            <a:r>
              <a:rPr lang="en-IN" sz="1800" dirty="0" err="1">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Vindu</a:t>
            </a:r>
            <a:r>
              <a:rPr lang="en-IN" sz="1800" dirty="0">
                <a:solidFill>
                  <a:srgbClr val="AC2431"/>
                </a:solidFill>
                <a:effectLst/>
                <a:latin typeface="Arial" panose="020B0604020202020204" pitchFamily="34" charset="0"/>
                <a:ea typeface="Times New Roman" panose="02020603050405020304" pitchFamily="18" charset="0"/>
                <a:cs typeface="Times New Roman" panose="02020603050405020304" pitchFamily="18" charset="0"/>
              </a:rPr>
              <a:t> Dara Singh really seemed to have found their way into the student’s mind and heart. </a:t>
            </a:r>
            <a:endParaRPr lang="en-US" sz="16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385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54324B6B-3814-4009-8C7F-685FC627AE72}"/>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936153" y="3043381"/>
            <a:ext cx="6893349" cy="69241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623BCAD0-1414-470B-AED7-787E08454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30" y="1415783"/>
            <a:ext cx="2801604" cy="6286500"/>
          </a:xfrm>
          <a:prstGeom prst="rect">
            <a:avLst/>
          </a:prstGeom>
        </p:spPr>
      </p:pic>
      <p:sp>
        <p:nvSpPr>
          <p:cNvPr id="6" name="TextBox 5">
            <a:extLst>
              <a:ext uri="{FF2B5EF4-FFF2-40B4-BE49-F238E27FC236}">
                <a16:creationId xmlns:a16="http://schemas.microsoft.com/office/drawing/2014/main" id="{9436D5A6-BB82-4368-925E-A67801C704C1}"/>
              </a:ext>
            </a:extLst>
          </p:cNvPr>
          <p:cNvSpPr txBox="1"/>
          <p:nvPr/>
        </p:nvSpPr>
        <p:spPr>
          <a:xfrm>
            <a:off x="5670552" y="3129758"/>
            <a:ext cx="4238626" cy="6139117"/>
          </a:xfrm>
          <a:prstGeom prst="rect">
            <a:avLst/>
          </a:prstGeom>
          <a:noFill/>
        </p:spPr>
        <p:txBody>
          <a:bodyPr wrap="square">
            <a:spAutoFit/>
          </a:bodyPr>
          <a:lstStyle/>
          <a:p>
            <a:pPr>
              <a:lnSpc>
                <a:spcPct val="107000"/>
              </a:lnSpc>
              <a:spcAft>
                <a:spcPts val="800"/>
              </a:spcAft>
            </a:pPr>
            <a:r>
              <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“Winners are not the people who never fail, but the people who never quit”.</a:t>
            </a:r>
            <a:endParaRPr lang="en-US"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Kamal Model School in its extreme glory and grandeur held its  first Virtual Scholar Badge Ceremony for classes VI-VIII on 19 September 2020. The Chief Guest of the occasion was </a:t>
            </a:r>
            <a:r>
              <a:rPr lang="en-IN" sz="2000" dirty="0" err="1">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Dr.</a:t>
            </a:r>
            <a:r>
              <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Rita Sharma, Deputy Director of Education, District West </a:t>
            </a:r>
            <a:r>
              <a:rPr lang="en-IN" sz="2000" dirty="0">
                <a:solidFill>
                  <a:srgbClr val="AC2431"/>
                </a:solidFill>
                <a:latin typeface="Calibri" panose="020F0502020204030204" pitchFamily="34" charset="0"/>
                <a:ea typeface="Times New Roman" panose="02020603050405020304" pitchFamily="18" charset="0"/>
                <a:cs typeface="Times New Roman" panose="02020603050405020304" pitchFamily="18" charset="0"/>
              </a:rPr>
              <a:t>B</a:t>
            </a:r>
            <a:r>
              <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IN" sz="2000" dirty="0" err="1">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Dr.</a:t>
            </a:r>
            <a:r>
              <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Bhupendra Singh, former Joint Director of SCERT, Delhi and Mr. S. K. Saraswat, former Deputy Director of Education were the </a:t>
            </a:r>
            <a:r>
              <a:rPr lang="en-IN" sz="2000" dirty="0">
                <a:solidFill>
                  <a:srgbClr val="AC2431"/>
                </a:solidFill>
                <a:latin typeface="Arial" panose="020B0604020202020204" pitchFamily="34" charset="0"/>
                <a:ea typeface="Times New Roman" panose="02020603050405020304" pitchFamily="18" charset="0"/>
                <a:cs typeface="Arial" panose="020B0604020202020204" pitchFamily="34" charset="0"/>
              </a:rPr>
              <a:t>G</a:t>
            </a:r>
            <a:r>
              <a:rPr lang="en-IN" sz="2000" dirty="0">
                <a:solidFill>
                  <a:srgbClr val="AC2431"/>
                </a:solidFill>
                <a:effectLst/>
                <a:latin typeface="Arial" panose="020B0604020202020204" pitchFamily="34" charset="0"/>
                <a:ea typeface="Times New Roman" panose="02020603050405020304" pitchFamily="18" charset="0"/>
                <a:cs typeface="Arial" panose="020B0604020202020204" pitchFamily="34" charset="0"/>
              </a:rPr>
              <a:t>uests</a:t>
            </a:r>
            <a:r>
              <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of Honour.</a:t>
            </a:r>
            <a:endParaRPr lang="en-US"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IN" sz="2000" dirty="0">
              <a:solidFill>
                <a:srgbClr val="AC2431"/>
              </a:solidFill>
              <a:latin typeface="Calibri" panose="020F0502020204030204" pitchFamily="34" charset="0"/>
              <a:ea typeface="Times New Roman" panose="02020603050405020304" pitchFamily="18" charset="0"/>
              <a:cs typeface="Times New Roman" panose="02020603050405020304" pitchFamily="18" charset="0"/>
            </a:endParaRPr>
          </a:p>
          <a:p>
            <a:endPar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IN" sz="2000" dirty="0">
              <a:solidFill>
                <a:srgbClr val="AC243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4D32DA2-EBA0-416B-BA4B-1FAE36E7A3E9}"/>
              </a:ext>
            </a:extLst>
          </p:cNvPr>
          <p:cNvSpPr txBox="1"/>
          <p:nvPr/>
        </p:nvSpPr>
        <p:spPr>
          <a:xfrm>
            <a:off x="2575834" y="183132"/>
            <a:ext cx="6482535" cy="658835"/>
          </a:xfrm>
          <a:prstGeom prst="rect">
            <a:avLst/>
          </a:prstGeom>
          <a:solidFill>
            <a:srgbClr val="AC2431"/>
          </a:solidFill>
          <a:effectLst>
            <a:reflection blurRad="6350" stA="50000" endA="300" endPos="90000" dir="5400000" sy="-100000" algn="bl" rotWithShape="0"/>
          </a:effectLst>
        </p:spPr>
        <p:txBody>
          <a:bodyPr wrap="square">
            <a:spAutoFit/>
          </a:bodyPr>
          <a:lstStyle/>
          <a:p>
            <a:pPr>
              <a:lnSpc>
                <a:spcPct val="107000"/>
              </a:lnSpc>
              <a:spcAft>
                <a:spcPts val="800"/>
              </a:spcAft>
            </a:pPr>
            <a:r>
              <a:rPr lang="en-IN"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SCHOLAR BADGE CEREMONY </a:t>
            </a:r>
            <a:endPar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5C9BBEE-0CF1-47C8-BAE2-4BEAADE6056C}"/>
              </a:ext>
            </a:extLst>
          </p:cNvPr>
          <p:cNvPicPr>
            <a:picLocks noChangeAspect="1"/>
          </p:cNvPicPr>
          <p:nvPr/>
        </p:nvPicPr>
        <p:blipFill>
          <a:blip r:embed="rId5"/>
          <a:stretch>
            <a:fillRect/>
          </a:stretch>
        </p:blipFill>
        <p:spPr>
          <a:xfrm>
            <a:off x="1445896" y="2985879"/>
            <a:ext cx="4238625" cy="5191189"/>
          </a:xfrm>
          <a:prstGeom prst="rect">
            <a:avLst/>
          </a:prstGeom>
        </p:spPr>
      </p:pic>
      <p:sp>
        <p:nvSpPr>
          <p:cNvPr id="11" name="TextBox 10">
            <a:extLst>
              <a:ext uri="{FF2B5EF4-FFF2-40B4-BE49-F238E27FC236}">
                <a16:creationId xmlns:a16="http://schemas.microsoft.com/office/drawing/2014/main" id="{C2CEAF67-BA31-40A0-BC23-D518F1CE9E5F}"/>
              </a:ext>
            </a:extLst>
          </p:cNvPr>
          <p:cNvSpPr txBox="1"/>
          <p:nvPr/>
        </p:nvSpPr>
        <p:spPr>
          <a:xfrm>
            <a:off x="1681388" y="8210057"/>
            <a:ext cx="7921626" cy="3785652"/>
          </a:xfrm>
          <a:prstGeom prst="rect">
            <a:avLst/>
          </a:prstGeom>
          <a:noFill/>
        </p:spPr>
        <p:txBody>
          <a:bodyPr wrap="square">
            <a:spAutoFit/>
          </a:bodyPr>
          <a:lstStyle/>
          <a:p>
            <a:r>
              <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The program commenced with the ceremonial presentation of the Ganesh </a:t>
            </a:r>
            <a:r>
              <a:rPr lang="en-IN" sz="2000" dirty="0" err="1">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Stuti</a:t>
            </a:r>
            <a:r>
              <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The school Principal Mrs Vandana Tandon gave a warm welcome to the distinguished guests. The main events of the program were KMS Stepping Ahead, Memories of the year 2019 and a skit on the Google CEO Sundar Pichai. Each of the scholars of the session 2019-2020 were given befitting titles according to their characteristic qualities. The most ennobling part of the program was when the proud parents  felicitated their wards with trophies. The Chief </a:t>
            </a:r>
            <a:r>
              <a:rPr lang="en-IN" sz="2000" dirty="0">
                <a:solidFill>
                  <a:srgbClr val="AC2431"/>
                </a:solidFill>
                <a:latin typeface="Calibri" panose="020F0502020204030204" pitchFamily="34" charset="0"/>
                <a:ea typeface="Times New Roman" panose="02020603050405020304" pitchFamily="18" charset="0"/>
                <a:cs typeface="Times New Roman" panose="02020603050405020304" pitchFamily="18" charset="0"/>
              </a:rPr>
              <a:t>G</a:t>
            </a:r>
            <a:r>
              <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uest, </a:t>
            </a:r>
            <a:r>
              <a:rPr lang="en-IN" sz="2000" dirty="0" err="1">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Dr.</a:t>
            </a:r>
            <a:r>
              <a:rPr lang="en-IN" sz="20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Rita Sharma  also gave an inspirational speech, motivating the students to carry on working hard and keep on attaining heights of success in future. The program ended on a very positive and promising note with a vote of thanks, presented by our school students</a:t>
            </a:r>
            <a:r>
              <a:rPr lang="en-IN" sz="1800" dirty="0">
                <a:solidFill>
                  <a:srgbClr val="AC243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solidFill>
                <a:srgbClr val="AC2431"/>
              </a:solidFill>
            </a:endParaRPr>
          </a:p>
        </p:txBody>
      </p:sp>
      <p:pic>
        <p:nvPicPr>
          <p:cNvPr id="2050" name="Picture 2" descr="PhD scholars' and a 'talented' nation - Business Recorder">
            <a:extLst>
              <a:ext uri="{FF2B5EF4-FFF2-40B4-BE49-F238E27FC236}">
                <a16:creationId xmlns:a16="http://schemas.microsoft.com/office/drawing/2014/main" id="{290C8F62-72E3-43A3-BB02-1D510FE5D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9751" y="1586471"/>
            <a:ext cx="2647950" cy="13366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hD scholars' and a 'talented' nation - Business Recorder">
            <a:extLst>
              <a:ext uri="{FF2B5EF4-FFF2-40B4-BE49-F238E27FC236}">
                <a16:creationId xmlns:a16="http://schemas.microsoft.com/office/drawing/2014/main" id="{B832F022-98FB-4F5B-9D22-EB4AD9EC4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77185" y="1632236"/>
            <a:ext cx="2647951" cy="13366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p Scholars (Acquired) | LinkedIn">
            <a:extLst>
              <a:ext uri="{FF2B5EF4-FFF2-40B4-BE49-F238E27FC236}">
                <a16:creationId xmlns:a16="http://schemas.microsoft.com/office/drawing/2014/main" id="{6895994B-09B3-41A1-9CB4-DECAC17B4C5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43468"/>
            <a:ext cx="1397000" cy="1397000"/>
          </a:xfrm>
          <a:prstGeom prst="ellipse">
            <a:avLst/>
          </a:prstGeom>
          <a:solidFill>
            <a:srgbClr val="AC2431"/>
          </a:solidFill>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94223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54324B6B-3814-4009-8C7F-685FC627AE72}"/>
              </a:ext>
            </a:extLst>
          </p:cNvPr>
          <p:cNvPicPr>
            <a:picLocks noChangeAspect="1" noChangeArrowheads="1"/>
          </p:cNvPicPr>
          <p:nvPr/>
        </p:nvPicPr>
        <p:blipFill>
          <a:blip r:embed="rId4">
            <a:alphaModFix amt="20000"/>
            <a:extLst>
              <a:ext uri="{BEBA8EAE-BF5A-486C-A8C5-ECC9F3942E4B}">
                <a14:imgProps xmlns:a14="http://schemas.microsoft.com/office/drawing/2010/main">
                  <a14:imgLayer r:embed="rId5">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416499" y="3650184"/>
            <a:ext cx="6566976" cy="6596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623BCAD0-1414-470B-AED7-787E084542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41418" y="2115735"/>
            <a:ext cx="3483906" cy="6286500"/>
          </a:xfrm>
          <a:prstGeom prst="rect">
            <a:avLst/>
          </a:prstGeom>
        </p:spPr>
      </p:pic>
      <p:pic>
        <p:nvPicPr>
          <p:cNvPr id="5" name="Picture 4">
            <a:extLst>
              <a:ext uri="{FF2B5EF4-FFF2-40B4-BE49-F238E27FC236}">
                <a16:creationId xmlns:a16="http://schemas.microsoft.com/office/drawing/2014/main" id="{EDF55CA6-9D17-4695-AE46-DC02F0FEB4E7}"/>
              </a:ext>
            </a:extLst>
          </p:cNvPr>
          <p:cNvPicPr>
            <a:picLocks noChangeAspect="1"/>
          </p:cNvPicPr>
          <p:nvPr/>
        </p:nvPicPr>
        <p:blipFill>
          <a:blip r:embed="rId7"/>
          <a:stretch>
            <a:fillRect/>
          </a:stretch>
        </p:blipFill>
        <p:spPr>
          <a:xfrm>
            <a:off x="1631950" y="1390588"/>
            <a:ext cx="2382944" cy="1779595"/>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2F624F6F-C704-4CE3-8471-1A2D645523B9}"/>
              </a:ext>
            </a:extLst>
          </p:cNvPr>
          <p:cNvPicPr>
            <a:picLocks noChangeAspect="1"/>
          </p:cNvPicPr>
          <p:nvPr/>
        </p:nvPicPr>
        <p:blipFill>
          <a:blip r:embed="rId8"/>
          <a:stretch>
            <a:fillRect/>
          </a:stretch>
        </p:blipFill>
        <p:spPr>
          <a:xfrm>
            <a:off x="4337827" y="1945524"/>
            <a:ext cx="2382944" cy="19632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E66053E9-14B6-4298-9904-ABD467515BA6}"/>
              </a:ext>
            </a:extLst>
          </p:cNvPr>
          <p:cNvPicPr>
            <a:picLocks noChangeAspect="1"/>
          </p:cNvPicPr>
          <p:nvPr/>
        </p:nvPicPr>
        <p:blipFill>
          <a:blip r:embed="rId9"/>
          <a:stretch>
            <a:fillRect/>
          </a:stretch>
        </p:blipFill>
        <p:spPr>
          <a:xfrm>
            <a:off x="7023960" y="2727077"/>
            <a:ext cx="2563362" cy="1789722"/>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8" name="Object 7">
            <a:extLst>
              <a:ext uri="{FF2B5EF4-FFF2-40B4-BE49-F238E27FC236}">
                <a16:creationId xmlns:a16="http://schemas.microsoft.com/office/drawing/2014/main" id="{9C92AD42-1046-4FE1-8800-119F778C2B89}"/>
              </a:ext>
            </a:extLst>
          </p:cNvPr>
          <p:cNvGraphicFramePr>
            <a:graphicFrameLocks noChangeAspect="1"/>
          </p:cNvGraphicFramePr>
          <p:nvPr>
            <p:extLst>
              <p:ext uri="{D42A27DB-BD31-4B8C-83A1-F6EECF244321}">
                <p14:modId xmlns:p14="http://schemas.microsoft.com/office/powerpoint/2010/main" val="2498796759"/>
              </p:ext>
            </p:extLst>
          </p:nvPr>
        </p:nvGraphicFramePr>
        <p:xfrm>
          <a:off x="4252687" y="4358172"/>
          <a:ext cx="2462895" cy="2008607"/>
        </p:xfrm>
        <a:graphic>
          <a:graphicData uri="http://schemas.openxmlformats.org/presentationml/2006/ole">
            <mc:AlternateContent xmlns:mc="http://schemas.openxmlformats.org/markup-compatibility/2006">
              <mc:Choice xmlns:v="urn:schemas-microsoft-com:vml" Requires="v">
                <p:oleObj spid="_x0000_s1373" name="Bitmap Image" r:id="rId10" imgW="6296040" imgH="4924440" progId="Paint.Picture">
                  <p:embed/>
                </p:oleObj>
              </mc:Choice>
              <mc:Fallback>
                <p:oleObj name="Bitmap Image" r:id="rId10" imgW="6296040" imgH="4924440" progId="Paint.Picture">
                  <p:embed/>
                  <p:pic>
                    <p:nvPicPr>
                      <p:cNvPr id="0" name=""/>
                      <p:cNvPicPr/>
                      <p:nvPr/>
                    </p:nvPicPr>
                    <p:blipFill>
                      <a:blip r:embed="rId11"/>
                      <a:stretch>
                        <a:fillRect/>
                      </a:stretch>
                    </p:blipFill>
                    <p:spPr>
                      <a:xfrm>
                        <a:off x="4252687" y="4358172"/>
                        <a:ext cx="2462895" cy="2008607"/>
                      </a:xfrm>
                      <a:prstGeom prst="rect">
                        <a:avLst/>
                      </a:prstGeom>
                      <a:ln>
                        <a:solidFill>
                          <a:srgbClr val="AC2431"/>
                        </a:solidFill>
                      </a:ln>
                    </p:spPr>
                  </p:pic>
                </p:oleObj>
              </mc:Fallback>
            </mc:AlternateContent>
          </a:graphicData>
        </a:graphic>
      </p:graphicFrame>
      <p:pic>
        <p:nvPicPr>
          <p:cNvPr id="9" name="Picture 8">
            <a:extLst>
              <a:ext uri="{FF2B5EF4-FFF2-40B4-BE49-F238E27FC236}">
                <a16:creationId xmlns:a16="http://schemas.microsoft.com/office/drawing/2014/main" id="{FF0A77A5-0C6E-4822-A67D-DB3343036BD2}"/>
              </a:ext>
            </a:extLst>
          </p:cNvPr>
          <p:cNvPicPr>
            <a:picLocks noChangeAspect="1"/>
          </p:cNvPicPr>
          <p:nvPr/>
        </p:nvPicPr>
        <p:blipFill>
          <a:blip r:embed="rId12"/>
          <a:stretch>
            <a:fillRect/>
          </a:stretch>
        </p:blipFill>
        <p:spPr>
          <a:xfrm>
            <a:off x="1622007" y="3561694"/>
            <a:ext cx="2469708" cy="1779596"/>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224B9032-1AF7-4A65-B772-F08FBA6BC1C6}"/>
              </a:ext>
            </a:extLst>
          </p:cNvPr>
          <p:cNvPicPr>
            <a:picLocks noChangeAspect="1"/>
          </p:cNvPicPr>
          <p:nvPr/>
        </p:nvPicPr>
        <p:blipFill>
          <a:blip r:embed="rId13"/>
          <a:stretch>
            <a:fillRect/>
          </a:stretch>
        </p:blipFill>
        <p:spPr>
          <a:xfrm>
            <a:off x="1577974" y="8153689"/>
            <a:ext cx="2436920" cy="1672381"/>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F5ED0216-5C27-49CC-8A90-F907A0FFB249}"/>
              </a:ext>
            </a:extLst>
          </p:cNvPr>
          <p:cNvPicPr>
            <a:picLocks noChangeAspect="1"/>
          </p:cNvPicPr>
          <p:nvPr/>
        </p:nvPicPr>
        <p:blipFill>
          <a:blip r:embed="rId14"/>
          <a:stretch>
            <a:fillRect/>
          </a:stretch>
        </p:blipFill>
        <p:spPr>
          <a:xfrm>
            <a:off x="7015621" y="7422457"/>
            <a:ext cx="2649077" cy="1789722"/>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7C0AB6BB-234D-48AE-AB13-507954441B88}"/>
              </a:ext>
            </a:extLst>
          </p:cNvPr>
          <p:cNvPicPr>
            <a:picLocks noChangeAspect="1"/>
          </p:cNvPicPr>
          <p:nvPr/>
        </p:nvPicPr>
        <p:blipFill>
          <a:blip r:embed="rId15"/>
          <a:stretch>
            <a:fillRect/>
          </a:stretch>
        </p:blipFill>
        <p:spPr>
          <a:xfrm>
            <a:off x="6938245" y="5132327"/>
            <a:ext cx="2649077" cy="1672381"/>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a:extLst>
              <a:ext uri="{FF2B5EF4-FFF2-40B4-BE49-F238E27FC236}">
                <a16:creationId xmlns:a16="http://schemas.microsoft.com/office/drawing/2014/main" id="{FFB182C2-C162-4506-9058-8F8F16E4E018}"/>
              </a:ext>
            </a:extLst>
          </p:cNvPr>
          <p:cNvPicPr>
            <a:picLocks noChangeAspect="1"/>
          </p:cNvPicPr>
          <p:nvPr/>
        </p:nvPicPr>
        <p:blipFill>
          <a:blip r:embed="rId16"/>
          <a:stretch>
            <a:fillRect/>
          </a:stretch>
        </p:blipFill>
        <p:spPr>
          <a:xfrm>
            <a:off x="1619176" y="5863428"/>
            <a:ext cx="2410847" cy="1672381"/>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D0B29927-0D09-4694-999F-E6527D0F9598}"/>
              </a:ext>
            </a:extLst>
          </p:cNvPr>
          <p:cNvPicPr>
            <a:picLocks noChangeAspect="1"/>
          </p:cNvPicPr>
          <p:nvPr/>
        </p:nvPicPr>
        <p:blipFill>
          <a:blip r:embed="rId17"/>
          <a:stretch>
            <a:fillRect/>
          </a:stretch>
        </p:blipFill>
        <p:spPr>
          <a:xfrm>
            <a:off x="4307641" y="6804928"/>
            <a:ext cx="2423573" cy="20086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45510A53-1433-4A94-AF79-F587AC6570D7}"/>
              </a:ext>
            </a:extLst>
          </p:cNvPr>
          <p:cNvPicPr>
            <a:picLocks noChangeAspect="1"/>
          </p:cNvPicPr>
          <p:nvPr/>
        </p:nvPicPr>
        <p:blipFill>
          <a:blip r:embed="rId18"/>
          <a:stretch>
            <a:fillRect/>
          </a:stretch>
        </p:blipFill>
        <p:spPr>
          <a:xfrm flipH="1">
            <a:off x="4310471" y="9389998"/>
            <a:ext cx="2527305" cy="19705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a:extLst>
              <a:ext uri="{FF2B5EF4-FFF2-40B4-BE49-F238E27FC236}">
                <a16:creationId xmlns:a16="http://schemas.microsoft.com/office/drawing/2014/main" id="{2A63C092-8879-4283-BD74-115C6494496E}"/>
              </a:ext>
            </a:extLst>
          </p:cNvPr>
          <p:cNvPicPr>
            <a:picLocks noChangeAspect="1"/>
          </p:cNvPicPr>
          <p:nvPr/>
        </p:nvPicPr>
        <p:blipFill>
          <a:blip r:embed="rId19"/>
          <a:stretch>
            <a:fillRect/>
          </a:stretch>
        </p:blipFill>
        <p:spPr>
          <a:xfrm>
            <a:off x="7133357" y="9826071"/>
            <a:ext cx="2518383" cy="1840856"/>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1" name="Picture 7" descr="Scholars want research foundation to grant relief | Pune News - Times of  India">
            <a:extLst>
              <a:ext uri="{FF2B5EF4-FFF2-40B4-BE49-F238E27FC236}">
                <a16:creationId xmlns:a16="http://schemas.microsoft.com/office/drawing/2014/main" id="{E240817C-3821-45FA-BD68-42A66B97C1A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59060" y="205471"/>
            <a:ext cx="2466975" cy="1847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a:extLst>
              <a:ext uri="{FF2B5EF4-FFF2-40B4-BE49-F238E27FC236}">
                <a16:creationId xmlns:a16="http://schemas.microsoft.com/office/drawing/2014/main" id="{648E74D5-4DDD-439B-88B9-2280D07B80C4}"/>
              </a:ext>
            </a:extLst>
          </p:cNvPr>
          <p:cNvSpPr txBox="1"/>
          <p:nvPr/>
        </p:nvSpPr>
        <p:spPr>
          <a:xfrm>
            <a:off x="3599347" y="64038"/>
            <a:ext cx="3073085" cy="584775"/>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200" dirty="0">
                <a:solidFill>
                  <a:schemeClr val="bg1"/>
                </a:solidFill>
              </a:rPr>
              <a:t>Ceremony Begins</a:t>
            </a:r>
            <a:endParaRPr lang="en-US" sz="3200" dirty="0">
              <a:solidFill>
                <a:schemeClr val="bg1"/>
              </a:solidFill>
            </a:endParaRPr>
          </a:p>
        </p:txBody>
      </p:sp>
      <p:pic>
        <p:nvPicPr>
          <p:cNvPr id="19" name="Picture 18">
            <a:extLst>
              <a:ext uri="{FF2B5EF4-FFF2-40B4-BE49-F238E27FC236}">
                <a16:creationId xmlns:a16="http://schemas.microsoft.com/office/drawing/2014/main" id="{8337570B-5DC2-4FC0-B0CC-9AAE9201C518}"/>
              </a:ext>
            </a:extLst>
          </p:cNvPr>
          <p:cNvPicPr>
            <a:picLocks noChangeAspect="1"/>
          </p:cNvPicPr>
          <p:nvPr/>
        </p:nvPicPr>
        <p:blipFill rotWithShape="1">
          <a:blip r:embed="rId21"/>
          <a:srcRect t="11685" r="26927" b="9497"/>
          <a:stretch/>
        </p:blipFill>
        <p:spPr>
          <a:xfrm>
            <a:off x="1604961" y="10250237"/>
            <a:ext cx="2436921" cy="1727388"/>
          </a:xfrm>
          <a:prstGeom prst="rect">
            <a:avLst/>
          </a:prstGeom>
          <a:solidFill>
            <a:srgbClr val="FFFFFF">
              <a:shade val="85000"/>
            </a:srgbClr>
          </a:solidFill>
          <a:ln w="190500" cap="rnd">
            <a:solidFill>
              <a:srgbClr val="AC243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07" name="Picture 83" descr="Form-A-Feed Announces 2020 Scholarships for Students Pursuing Agriculture -  Form-A-Feed">
            <a:extLst>
              <a:ext uri="{FF2B5EF4-FFF2-40B4-BE49-F238E27FC236}">
                <a16:creationId xmlns:a16="http://schemas.microsoft.com/office/drawing/2014/main" id="{206DFADE-2A6B-4900-A2BE-A29168918B7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699" y="156043"/>
            <a:ext cx="1418699" cy="1234545"/>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382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EEC266F2-4F73-4A46-AB96-44F88F3B64EA}"/>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690975" y="2860150"/>
            <a:ext cx="7727823" cy="77623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27CADBF0-84CC-436E-B75B-C745E6D45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41" y="2167986"/>
            <a:ext cx="3600450" cy="6286500"/>
          </a:xfrm>
          <a:prstGeom prst="rect">
            <a:avLst/>
          </a:prstGeom>
        </p:spPr>
      </p:pic>
      <p:sp>
        <p:nvSpPr>
          <p:cNvPr id="13" name="TextBox 12">
            <a:extLst>
              <a:ext uri="{FF2B5EF4-FFF2-40B4-BE49-F238E27FC236}">
                <a16:creationId xmlns:a16="http://schemas.microsoft.com/office/drawing/2014/main" id="{ED7C31FF-EE6E-4CC3-BC3E-CE1452B2210B}"/>
              </a:ext>
            </a:extLst>
          </p:cNvPr>
          <p:cNvSpPr txBox="1"/>
          <p:nvPr/>
        </p:nvSpPr>
        <p:spPr>
          <a:xfrm>
            <a:off x="3894641" y="57053"/>
            <a:ext cx="3741537" cy="646331"/>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600" dirty="0">
                <a:solidFill>
                  <a:schemeClr val="bg1"/>
                </a:solidFill>
                <a:latin typeface="Arial" panose="020B0604020202020204" pitchFamily="34" charset="0"/>
                <a:cs typeface="Arial" panose="020B0604020202020204" pitchFamily="34" charset="0"/>
              </a:rPr>
              <a:t>Our Top Scholars</a:t>
            </a:r>
            <a:endParaRPr lang="en-US" sz="3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0DFEB2E-EA2A-43F3-95BD-524DAEA682E2}"/>
              </a:ext>
            </a:extLst>
          </p:cNvPr>
          <p:cNvSpPr txBox="1"/>
          <p:nvPr/>
        </p:nvSpPr>
        <p:spPr>
          <a:xfrm>
            <a:off x="1673420" y="1123235"/>
            <a:ext cx="1146468" cy="369332"/>
          </a:xfrm>
          <a:prstGeom prst="rect">
            <a:avLst/>
          </a:prstGeom>
          <a:solidFill>
            <a:srgbClr val="AC2431"/>
          </a:solidFill>
          <a:effectLst>
            <a:outerShdw blurRad="50800" dist="38100" dir="8100000" algn="tr" rotWithShape="0">
              <a:prstClr val="black">
                <a:alpha val="40000"/>
              </a:prstClr>
            </a:outerShdw>
          </a:effectLst>
        </p:spPr>
        <p:txBody>
          <a:bodyPr wrap="none" rtlCol="0">
            <a:spAutoFit/>
          </a:bodyPr>
          <a:lstStyle/>
          <a:p>
            <a:r>
              <a:rPr lang="en-IN" dirty="0">
                <a:solidFill>
                  <a:schemeClr val="bg1"/>
                </a:solidFill>
                <a:latin typeface="Arial" panose="020B0604020202020204" pitchFamily="34" charset="0"/>
                <a:cs typeface="Arial" panose="020B0604020202020204" pitchFamily="34" charset="0"/>
              </a:rPr>
              <a:t>Class 8th</a:t>
            </a:r>
            <a:endParaRPr lang="en-US" dirty="0">
              <a:solidFill>
                <a:schemeClr val="bg1"/>
              </a:solidFill>
              <a:latin typeface="Arial" panose="020B0604020202020204" pitchFamily="34" charset="0"/>
              <a:cs typeface="Arial" panose="020B0604020202020204" pitchFamily="34" charset="0"/>
            </a:endParaRPr>
          </a:p>
        </p:txBody>
      </p:sp>
      <p:pic>
        <p:nvPicPr>
          <p:cNvPr id="8194" name="Picture 2" descr="State makes degree exams optional for traditional courses">
            <a:extLst>
              <a:ext uri="{FF2B5EF4-FFF2-40B4-BE49-F238E27FC236}">
                <a16:creationId xmlns:a16="http://schemas.microsoft.com/office/drawing/2014/main" id="{4A2C3A6E-8BF3-49DE-884F-4B5A11383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68" y="129366"/>
            <a:ext cx="1397000" cy="1407407"/>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10" descr="A screen shot of a child&#10;&#10;Description automatically generated">
            <a:extLst>
              <a:ext uri="{FF2B5EF4-FFF2-40B4-BE49-F238E27FC236}">
                <a16:creationId xmlns:a16="http://schemas.microsoft.com/office/drawing/2014/main" id="{675FD499-8529-4C92-92D3-8885FB98FDDE}"/>
              </a:ext>
            </a:extLst>
          </p:cNvPr>
          <p:cNvPicPr>
            <a:picLocks noChangeAspect="1"/>
          </p:cNvPicPr>
          <p:nvPr/>
        </p:nvPicPr>
        <p:blipFill rotWithShape="1">
          <a:blip r:embed="rId6">
            <a:extLst>
              <a:ext uri="{28A0092B-C50C-407E-A947-70E740481C1C}">
                <a14:useLocalDpi xmlns:a14="http://schemas.microsoft.com/office/drawing/2010/main" val="0"/>
              </a:ext>
            </a:extLst>
          </a:blip>
          <a:srcRect b="38857"/>
          <a:stretch/>
        </p:blipFill>
        <p:spPr>
          <a:xfrm>
            <a:off x="4657981" y="7860086"/>
            <a:ext cx="1976689" cy="2061230"/>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6" name="Picture 15" descr="A screen shot of a person&#10;&#10;Description automatically generated">
            <a:extLst>
              <a:ext uri="{FF2B5EF4-FFF2-40B4-BE49-F238E27FC236}">
                <a16:creationId xmlns:a16="http://schemas.microsoft.com/office/drawing/2014/main" id="{89556CFD-9F7D-4140-84E0-F1E7D881CC56}"/>
              </a:ext>
            </a:extLst>
          </p:cNvPr>
          <p:cNvPicPr>
            <a:picLocks noChangeAspect="1"/>
          </p:cNvPicPr>
          <p:nvPr/>
        </p:nvPicPr>
        <p:blipFill rotWithShape="1">
          <a:blip r:embed="rId7">
            <a:extLst>
              <a:ext uri="{28A0092B-C50C-407E-A947-70E740481C1C}">
                <a14:useLocalDpi xmlns:a14="http://schemas.microsoft.com/office/drawing/2010/main" val="0"/>
              </a:ext>
            </a:extLst>
          </a:blip>
          <a:srcRect b="29285"/>
          <a:stretch/>
        </p:blipFill>
        <p:spPr>
          <a:xfrm>
            <a:off x="7628105" y="7888329"/>
            <a:ext cx="1973571" cy="1957775"/>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8" name="Picture 17" descr="A screen shot of a person&#10;&#10;Description automatically generated">
            <a:extLst>
              <a:ext uri="{FF2B5EF4-FFF2-40B4-BE49-F238E27FC236}">
                <a16:creationId xmlns:a16="http://schemas.microsoft.com/office/drawing/2014/main" id="{F454E1DF-7FFE-4DA5-940D-FEAD959D355A}"/>
              </a:ext>
            </a:extLst>
          </p:cNvPr>
          <p:cNvPicPr>
            <a:picLocks noChangeAspect="1"/>
          </p:cNvPicPr>
          <p:nvPr/>
        </p:nvPicPr>
        <p:blipFill rotWithShape="1">
          <a:blip r:embed="rId8">
            <a:extLst>
              <a:ext uri="{28A0092B-C50C-407E-A947-70E740481C1C}">
                <a14:useLocalDpi xmlns:a14="http://schemas.microsoft.com/office/drawing/2010/main" val="0"/>
              </a:ext>
            </a:extLst>
          </a:blip>
          <a:srcRect b="30971"/>
          <a:stretch/>
        </p:blipFill>
        <p:spPr>
          <a:xfrm>
            <a:off x="1595651" y="7908383"/>
            <a:ext cx="1976689" cy="2035610"/>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 name="Picture 19" descr="A screen shot of a person&#10;&#10;Description automatically generated">
            <a:extLst>
              <a:ext uri="{FF2B5EF4-FFF2-40B4-BE49-F238E27FC236}">
                <a16:creationId xmlns:a16="http://schemas.microsoft.com/office/drawing/2014/main" id="{CAED22A5-F750-437E-B515-6BEAA8340CAD}"/>
              </a:ext>
            </a:extLst>
          </p:cNvPr>
          <p:cNvPicPr>
            <a:picLocks noChangeAspect="1"/>
          </p:cNvPicPr>
          <p:nvPr/>
        </p:nvPicPr>
        <p:blipFill rotWithShape="1">
          <a:blip r:embed="rId9">
            <a:extLst>
              <a:ext uri="{28A0092B-C50C-407E-A947-70E740481C1C}">
                <a14:useLocalDpi xmlns:a14="http://schemas.microsoft.com/office/drawing/2010/main" val="0"/>
              </a:ext>
            </a:extLst>
          </a:blip>
          <a:srcRect b="40144"/>
          <a:stretch/>
        </p:blipFill>
        <p:spPr>
          <a:xfrm>
            <a:off x="3644423" y="10237037"/>
            <a:ext cx="1891582" cy="1857732"/>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4" name="Picture 23" descr="A person posing for the camera&#10;&#10;Description automatically generated">
            <a:extLst>
              <a:ext uri="{FF2B5EF4-FFF2-40B4-BE49-F238E27FC236}">
                <a16:creationId xmlns:a16="http://schemas.microsoft.com/office/drawing/2014/main" id="{50ECA3E0-DBE3-4B70-B0CA-21C2C2C4B6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0865">
            <a:off x="7861705" y="10180164"/>
            <a:ext cx="1850102" cy="1853501"/>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6" name="Picture 25" descr="A person posing for the camera&#10;&#10;Description automatically generated">
            <a:extLst>
              <a:ext uri="{FF2B5EF4-FFF2-40B4-BE49-F238E27FC236}">
                <a16:creationId xmlns:a16="http://schemas.microsoft.com/office/drawing/2014/main" id="{59A31BD4-7031-4EB3-99B4-C4E9EF1DB635}"/>
              </a:ext>
            </a:extLst>
          </p:cNvPr>
          <p:cNvPicPr>
            <a:picLocks noChangeAspect="1"/>
          </p:cNvPicPr>
          <p:nvPr/>
        </p:nvPicPr>
        <p:blipFill rotWithShape="1">
          <a:blip r:embed="rId11">
            <a:extLst>
              <a:ext uri="{28A0092B-C50C-407E-A947-70E740481C1C}">
                <a14:useLocalDpi xmlns:a14="http://schemas.microsoft.com/office/drawing/2010/main" val="0"/>
              </a:ext>
            </a:extLst>
          </a:blip>
          <a:srcRect b="33225"/>
          <a:stretch/>
        </p:blipFill>
        <p:spPr>
          <a:xfrm>
            <a:off x="1497935" y="10179148"/>
            <a:ext cx="1914859" cy="1896445"/>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9" name="TextBox 28">
            <a:extLst>
              <a:ext uri="{FF2B5EF4-FFF2-40B4-BE49-F238E27FC236}">
                <a16:creationId xmlns:a16="http://schemas.microsoft.com/office/drawing/2014/main" id="{7420965C-B1A2-4FB9-AA24-12911A9AE41B}"/>
              </a:ext>
            </a:extLst>
          </p:cNvPr>
          <p:cNvSpPr txBox="1"/>
          <p:nvPr/>
        </p:nvSpPr>
        <p:spPr>
          <a:xfrm>
            <a:off x="1714952" y="7315200"/>
            <a:ext cx="1019831" cy="369332"/>
          </a:xfrm>
          <a:prstGeom prst="rect">
            <a:avLst/>
          </a:prstGeom>
          <a:solidFill>
            <a:srgbClr val="AC2431"/>
          </a:solidFill>
        </p:spPr>
        <p:txBody>
          <a:bodyPr wrap="none" rtlCol="0">
            <a:spAutoFit/>
          </a:bodyPr>
          <a:lstStyle/>
          <a:p>
            <a:r>
              <a:rPr lang="en-IN" dirty="0">
                <a:solidFill>
                  <a:schemeClr val="bg1"/>
                </a:solidFill>
              </a:rPr>
              <a:t>Class 6th</a:t>
            </a:r>
            <a:endParaRPr lang="en-US" dirty="0">
              <a:solidFill>
                <a:schemeClr val="bg1"/>
              </a:solidFill>
            </a:endParaRPr>
          </a:p>
        </p:txBody>
      </p:sp>
      <p:pic>
        <p:nvPicPr>
          <p:cNvPr id="31" name="Picture 30" descr="A screen shot of a person&#10;&#10;Description automatically generated">
            <a:extLst>
              <a:ext uri="{FF2B5EF4-FFF2-40B4-BE49-F238E27FC236}">
                <a16:creationId xmlns:a16="http://schemas.microsoft.com/office/drawing/2014/main" id="{560CFC44-01C0-4E62-8642-A913C22DC4CC}"/>
              </a:ext>
            </a:extLst>
          </p:cNvPr>
          <p:cNvPicPr>
            <a:picLocks noChangeAspect="1"/>
          </p:cNvPicPr>
          <p:nvPr/>
        </p:nvPicPr>
        <p:blipFill rotWithShape="1">
          <a:blip r:embed="rId12">
            <a:extLst>
              <a:ext uri="{28A0092B-C50C-407E-A947-70E740481C1C}">
                <a14:useLocalDpi xmlns:a14="http://schemas.microsoft.com/office/drawing/2010/main" val="0"/>
              </a:ext>
            </a:extLst>
          </a:blip>
          <a:srcRect t="18982" b="35299"/>
          <a:stretch/>
        </p:blipFill>
        <p:spPr>
          <a:xfrm>
            <a:off x="5781500" y="10180164"/>
            <a:ext cx="1877248" cy="1857732"/>
          </a:xfrm>
          <a:prstGeom prst="ellipse">
            <a:avLst/>
          </a:prstGeom>
          <a:ln w="190500" cap="rnd">
            <a:solidFill>
              <a:srgbClr val="F5B9CA"/>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2" name="TextBox 41">
            <a:extLst>
              <a:ext uri="{FF2B5EF4-FFF2-40B4-BE49-F238E27FC236}">
                <a16:creationId xmlns:a16="http://schemas.microsoft.com/office/drawing/2014/main" id="{DF9D7E41-EC4F-4215-9982-8E55988C23DB}"/>
              </a:ext>
            </a:extLst>
          </p:cNvPr>
          <p:cNvSpPr txBox="1"/>
          <p:nvPr/>
        </p:nvSpPr>
        <p:spPr>
          <a:xfrm>
            <a:off x="1753578" y="3693313"/>
            <a:ext cx="1019831" cy="369332"/>
          </a:xfrm>
          <a:prstGeom prst="rect">
            <a:avLst/>
          </a:prstGeom>
          <a:solidFill>
            <a:srgbClr val="AC2431"/>
          </a:solidFill>
        </p:spPr>
        <p:txBody>
          <a:bodyPr wrap="none" rtlCol="0">
            <a:spAutoFit/>
          </a:bodyPr>
          <a:lstStyle/>
          <a:p>
            <a:r>
              <a:rPr lang="en-IN" dirty="0">
                <a:solidFill>
                  <a:schemeClr val="bg1"/>
                </a:solidFill>
              </a:rPr>
              <a:t>Class 7th</a:t>
            </a:r>
            <a:endParaRPr lang="en-US" dirty="0">
              <a:solidFill>
                <a:schemeClr val="bg1"/>
              </a:solidFill>
            </a:endParaRPr>
          </a:p>
        </p:txBody>
      </p:sp>
      <p:pic>
        <p:nvPicPr>
          <p:cNvPr id="5" name="Picture 4">
            <a:extLst>
              <a:ext uri="{FF2B5EF4-FFF2-40B4-BE49-F238E27FC236}">
                <a16:creationId xmlns:a16="http://schemas.microsoft.com/office/drawing/2014/main" id="{6060C168-090E-4E80-9DF2-BBDB8D14F077}"/>
              </a:ext>
            </a:extLst>
          </p:cNvPr>
          <p:cNvPicPr>
            <a:picLocks noChangeAspect="1"/>
          </p:cNvPicPr>
          <p:nvPr/>
        </p:nvPicPr>
        <p:blipFill rotWithShape="1">
          <a:blip r:embed="rId13"/>
          <a:srcRect r="18726" b="12630"/>
          <a:stretch/>
        </p:blipFill>
        <p:spPr>
          <a:xfrm>
            <a:off x="1448137" y="1637099"/>
            <a:ext cx="1942147" cy="1940587"/>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2B175B4A-2D09-474C-9171-313993F76F9F}"/>
              </a:ext>
            </a:extLst>
          </p:cNvPr>
          <p:cNvPicPr>
            <a:picLocks noChangeAspect="1"/>
          </p:cNvPicPr>
          <p:nvPr/>
        </p:nvPicPr>
        <p:blipFill>
          <a:blip r:embed="rId14"/>
          <a:stretch>
            <a:fillRect/>
          </a:stretch>
        </p:blipFill>
        <p:spPr>
          <a:xfrm>
            <a:off x="3589857" y="1637099"/>
            <a:ext cx="1975763" cy="1940587"/>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7" name="Picture 16">
            <a:extLst>
              <a:ext uri="{FF2B5EF4-FFF2-40B4-BE49-F238E27FC236}">
                <a16:creationId xmlns:a16="http://schemas.microsoft.com/office/drawing/2014/main" id="{7B944C47-B5D6-4961-AF52-35DE46BA25B6}"/>
              </a:ext>
            </a:extLst>
          </p:cNvPr>
          <p:cNvPicPr>
            <a:picLocks noChangeAspect="1"/>
          </p:cNvPicPr>
          <p:nvPr/>
        </p:nvPicPr>
        <p:blipFill>
          <a:blip r:embed="rId15"/>
          <a:stretch>
            <a:fillRect/>
          </a:stretch>
        </p:blipFill>
        <p:spPr>
          <a:xfrm>
            <a:off x="5760604" y="1610356"/>
            <a:ext cx="1867501" cy="1892773"/>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9" name="Picture 18">
            <a:extLst>
              <a:ext uri="{FF2B5EF4-FFF2-40B4-BE49-F238E27FC236}">
                <a16:creationId xmlns:a16="http://schemas.microsoft.com/office/drawing/2014/main" id="{E0AF3CC4-F6C5-4750-B102-83419A274E71}"/>
              </a:ext>
            </a:extLst>
          </p:cNvPr>
          <p:cNvPicPr>
            <a:picLocks noChangeAspect="1"/>
          </p:cNvPicPr>
          <p:nvPr/>
        </p:nvPicPr>
        <p:blipFill>
          <a:blip r:embed="rId16"/>
          <a:stretch>
            <a:fillRect/>
          </a:stretch>
        </p:blipFill>
        <p:spPr>
          <a:xfrm>
            <a:off x="7816803" y="1643413"/>
            <a:ext cx="1895969" cy="1892772"/>
          </a:xfrm>
          <a:prstGeom prst="ellipse">
            <a:avLst/>
          </a:prstGeom>
          <a:ln w="190500" cap="rnd">
            <a:solidFill>
              <a:srgbClr val="AC243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1" name="Picture 20">
            <a:extLst>
              <a:ext uri="{FF2B5EF4-FFF2-40B4-BE49-F238E27FC236}">
                <a16:creationId xmlns:a16="http://schemas.microsoft.com/office/drawing/2014/main" id="{71719512-6F89-48D2-8B7D-27AEECD20AB3}"/>
              </a:ext>
            </a:extLst>
          </p:cNvPr>
          <p:cNvPicPr>
            <a:picLocks noChangeAspect="1"/>
          </p:cNvPicPr>
          <p:nvPr/>
        </p:nvPicPr>
        <p:blipFill>
          <a:blip r:embed="rId17"/>
          <a:stretch>
            <a:fillRect/>
          </a:stretch>
        </p:blipFill>
        <p:spPr>
          <a:xfrm>
            <a:off x="4514948" y="4138256"/>
            <a:ext cx="2042114" cy="1970128"/>
          </a:xfrm>
          <a:prstGeom prst="ellipse">
            <a:avLst/>
          </a:prstGeom>
          <a:ln w="190500" cap="rnd">
            <a:solidFill>
              <a:srgbClr val="DB738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2" name="Picture 21">
            <a:extLst>
              <a:ext uri="{FF2B5EF4-FFF2-40B4-BE49-F238E27FC236}">
                <a16:creationId xmlns:a16="http://schemas.microsoft.com/office/drawing/2014/main" id="{A660CF95-DBB9-4015-B1FA-7C4E5B086271}"/>
              </a:ext>
            </a:extLst>
          </p:cNvPr>
          <p:cNvPicPr>
            <a:picLocks noChangeAspect="1"/>
          </p:cNvPicPr>
          <p:nvPr/>
        </p:nvPicPr>
        <p:blipFill>
          <a:blip r:embed="rId18"/>
          <a:stretch>
            <a:fillRect/>
          </a:stretch>
        </p:blipFill>
        <p:spPr>
          <a:xfrm>
            <a:off x="7361682" y="4047168"/>
            <a:ext cx="2057116" cy="1970128"/>
          </a:xfrm>
          <a:prstGeom prst="ellipse">
            <a:avLst/>
          </a:prstGeom>
          <a:ln w="190500" cap="rnd">
            <a:solidFill>
              <a:srgbClr val="DB738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3" name="Picture 22">
            <a:extLst>
              <a:ext uri="{FF2B5EF4-FFF2-40B4-BE49-F238E27FC236}">
                <a16:creationId xmlns:a16="http://schemas.microsoft.com/office/drawing/2014/main" id="{FE1412CE-64B1-4825-81A3-81BC4D74DAE6}"/>
              </a:ext>
            </a:extLst>
          </p:cNvPr>
          <p:cNvPicPr>
            <a:picLocks noChangeAspect="1"/>
          </p:cNvPicPr>
          <p:nvPr/>
        </p:nvPicPr>
        <p:blipFill>
          <a:blip r:embed="rId19"/>
          <a:stretch>
            <a:fillRect/>
          </a:stretch>
        </p:blipFill>
        <p:spPr>
          <a:xfrm>
            <a:off x="1562557" y="4158180"/>
            <a:ext cx="1951726" cy="2061231"/>
          </a:xfrm>
          <a:prstGeom prst="ellipse">
            <a:avLst/>
          </a:prstGeom>
          <a:ln w="190500" cap="rnd">
            <a:solidFill>
              <a:srgbClr val="DB738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5" name="Picture 24">
            <a:extLst>
              <a:ext uri="{FF2B5EF4-FFF2-40B4-BE49-F238E27FC236}">
                <a16:creationId xmlns:a16="http://schemas.microsoft.com/office/drawing/2014/main" id="{CA125467-26E3-46E0-A83C-D9BED30E8645}"/>
              </a:ext>
            </a:extLst>
          </p:cNvPr>
          <p:cNvPicPr>
            <a:picLocks noChangeAspect="1"/>
          </p:cNvPicPr>
          <p:nvPr/>
        </p:nvPicPr>
        <p:blipFill>
          <a:blip r:embed="rId20"/>
          <a:stretch>
            <a:fillRect/>
          </a:stretch>
        </p:blipFill>
        <p:spPr>
          <a:xfrm>
            <a:off x="3120286" y="5824414"/>
            <a:ext cx="2005301" cy="2008632"/>
          </a:xfrm>
          <a:prstGeom prst="ellipse">
            <a:avLst/>
          </a:prstGeom>
          <a:ln w="190500" cap="rnd">
            <a:solidFill>
              <a:srgbClr val="DB738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7" name="Picture 26">
            <a:extLst>
              <a:ext uri="{FF2B5EF4-FFF2-40B4-BE49-F238E27FC236}">
                <a16:creationId xmlns:a16="http://schemas.microsoft.com/office/drawing/2014/main" id="{4F554B3B-304B-4B6B-A35C-DCAA91D3CF6F}"/>
              </a:ext>
            </a:extLst>
          </p:cNvPr>
          <p:cNvPicPr>
            <a:picLocks noChangeAspect="1"/>
          </p:cNvPicPr>
          <p:nvPr/>
        </p:nvPicPr>
        <p:blipFill>
          <a:blip r:embed="rId21"/>
          <a:stretch>
            <a:fillRect/>
          </a:stretch>
        </p:blipFill>
        <p:spPr>
          <a:xfrm>
            <a:off x="6032436" y="5888831"/>
            <a:ext cx="2057116" cy="2008632"/>
          </a:xfrm>
          <a:prstGeom prst="ellipse">
            <a:avLst/>
          </a:prstGeom>
          <a:ln w="190500" cap="rnd">
            <a:solidFill>
              <a:srgbClr val="DB738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05517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3CBE3-D9E0-4F70-A58E-E6C76E26FB20}"/>
              </a:ext>
            </a:extLst>
          </p:cNvPr>
          <p:cNvSpPr/>
          <p:nvPr/>
        </p:nvSpPr>
        <p:spPr>
          <a:xfrm>
            <a:off x="0" y="0"/>
            <a:ext cx="1397000" cy="12192000"/>
          </a:xfrm>
          <a:prstGeom prst="rect">
            <a:avLst/>
          </a:prstGeom>
          <a:solidFill>
            <a:srgbClr val="AC24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Tangled Star png by Vit0Zai on DeviantArt">
            <a:extLst>
              <a:ext uri="{FF2B5EF4-FFF2-40B4-BE49-F238E27FC236}">
                <a16:creationId xmlns:a16="http://schemas.microsoft.com/office/drawing/2014/main" id="{5DC18749-3438-4850-8C67-34220E3FFF1F}"/>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PlasticWrap/>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00711" y="3336903"/>
            <a:ext cx="7232997" cy="6714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flower&#10;&#10;Description automatically generated">
            <a:extLst>
              <a:ext uri="{FF2B5EF4-FFF2-40B4-BE49-F238E27FC236}">
                <a16:creationId xmlns:a16="http://schemas.microsoft.com/office/drawing/2014/main" id="{956BD316-C7DD-48C3-9ACD-6E99BB428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0674" y="1494729"/>
            <a:ext cx="2723224" cy="6286500"/>
          </a:xfrm>
          <a:prstGeom prst="rect">
            <a:avLst/>
          </a:prstGeom>
        </p:spPr>
      </p:pic>
      <p:sp>
        <p:nvSpPr>
          <p:cNvPr id="5" name="TextBox 4">
            <a:extLst>
              <a:ext uri="{FF2B5EF4-FFF2-40B4-BE49-F238E27FC236}">
                <a16:creationId xmlns:a16="http://schemas.microsoft.com/office/drawing/2014/main" id="{BE54968F-00FA-4A99-B932-4BB4C74EA1BD}"/>
              </a:ext>
            </a:extLst>
          </p:cNvPr>
          <p:cNvSpPr txBox="1"/>
          <p:nvPr/>
        </p:nvSpPr>
        <p:spPr>
          <a:xfrm>
            <a:off x="3835400" y="228600"/>
            <a:ext cx="3287310" cy="584775"/>
          </a:xfrm>
          <a:prstGeom prst="rect">
            <a:avLst/>
          </a:prstGeom>
          <a:solidFill>
            <a:srgbClr val="AC2431"/>
          </a:solidFill>
          <a:effectLst>
            <a:reflection blurRad="6350" stA="50000" endA="300" endPos="90000" dir="5400000" sy="-100000" algn="bl" rotWithShape="0"/>
          </a:effectLst>
        </p:spPr>
        <p:txBody>
          <a:bodyPr wrap="none" rtlCol="0">
            <a:spAutoFit/>
          </a:bodyPr>
          <a:lstStyle/>
          <a:p>
            <a:r>
              <a:rPr lang="en-IN" sz="3200" dirty="0">
                <a:solidFill>
                  <a:schemeClr val="bg1"/>
                </a:solidFill>
              </a:rPr>
              <a:t>Scholars Messages</a:t>
            </a:r>
            <a:endParaRPr lang="en-US" sz="3200" dirty="0">
              <a:solidFill>
                <a:schemeClr val="bg1"/>
              </a:solidFill>
            </a:endParaRPr>
          </a:p>
        </p:txBody>
      </p:sp>
      <p:sp>
        <p:nvSpPr>
          <p:cNvPr id="7" name="Scroll: Vertical 6">
            <a:extLst>
              <a:ext uri="{FF2B5EF4-FFF2-40B4-BE49-F238E27FC236}">
                <a16:creationId xmlns:a16="http://schemas.microsoft.com/office/drawing/2014/main" id="{DF1768A4-3F02-402A-8234-8A7F023CA9C4}"/>
              </a:ext>
            </a:extLst>
          </p:cNvPr>
          <p:cNvSpPr/>
          <p:nvPr/>
        </p:nvSpPr>
        <p:spPr>
          <a:xfrm>
            <a:off x="1309377" y="1460028"/>
            <a:ext cx="2940396" cy="3056443"/>
          </a:xfrm>
          <a:prstGeom prst="verticalScroll">
            <a:avLst/>
          </a:prstGeom>
          <a:solidFill>
            <a:srgbClr val="DB7382"/>
          </a:solidFill>
          <a:ln>
            <a:solidFill>
              <a:srgbClr val="AC2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Exam Preparation:  Study Tips:</a:t>
            </a:r>
          </a:p>
          <a:p>
            <a:pPr>
              <a:lnSpc>
                <a:spcPct val="107000"/>
              </a:lnSpc>
              <a:spcAft>
                <a:spcPts val="800"/>
              </a:spcAft>
            </a:pPr>
            <a:r>
              <a:rPr lang="en-US" sz="1200">
                <a:latin typeface="Calibri" panose="020F0502020204030204" pitchFamily="34" charset="0"/>
                <a:ea typeface="Calibri" panose="020F0502020204030204" pitchFamily="34" charset="0"/>
                <a:cs typeface="Times New Roman" panose="02020603050405020304" pitchFamily="18" charset="0"/>
              </a:rPr>
              <a:t>1) Snack on brain food. ...</a:t>
            </a:r>
          </a:p>
          <a:p>
            <a:pPr>
              <a:lnSpc>
                <a:spcPct val="107000"/>
              </a:lnSpc>
              <a:spcAft>
                <a:spcPts val="800"/>
              </a:spcAft>
            </a:pPr>
            <a:r>
              <a:rPr lang="en-US" sz="1200">
                <a:latin typeface="Calibri" panose="020F0502020204030204" pitchFamily="34" charset="0"/>
                <a:ea typeface="Calibri" panose="020F0502020204030204" pitchFamily="34" charset="0"/>
                <a:cs typeface="Times New Roman" panose="02020603050405020304" pitchFamily="18" charset="0"/>
              </a:rPr>
              <a:t>2</a:t>
            </a:r>
            <a:r>
              <a:rPr lang="en-US" sz="1200">
                <a:effectLst/>
                <a:latin typeface="Calibri" panose="020F0502020204030204" pitchFamily="34" charset="0"/>
                <a:ea typeface="Calibri" panose="020F0502020204030204" pitchFamily="34" charset="0"/>
                <a:cs typeface="Times New Roman" panose="02020603050405020304" pitchFamily="18" charset="0"/>
              </a:rPr>
              <a:t>) Give yourself enough time to study</a:t>
            </a:r>
          </a:p>
          <a:p>
            <a:pPr>
              <a:lnSpc>
                <a:spcPct val="107000"/>
              </a:lnSpc>
              <a:spcAft>
                <a:spcPts val="800"/>
              </a:spcAft>
            </a:pPr>
            <a:r>
              <a:rPr lang="en-US" sz="1200">
                <a:latin typeface="Calibri" panose="020F0502020204030204" pitchFamily="34" charset="0"/>
                <a:ea typeface="Calibri" panose="020F0502020204030204" pitchFamily="34" charset="0"/>
                <a:cs typeface="Times New Roman" panose="02020603050405020304" pitchFamily="18" charset="0"/>
              </a:rPr>
              <a:t>3</a:t>
            </a:r>
            <a:r>
              <a:rPr lang="en-US" sz="1200">
                <a:effectLst/>
                <a:latin typeface="Calibri" panose="020F0502020204030204" pitchFamily="34" charset="0"/>
                <a:ea typeface="Calibri" panose="020F0502020204030204" pitchFamily="34" charset="0"/>
                <a:cs typeface="Times New Roman" panose="02020603050405020304" pitchFamily="18" charset="0"/>
              </a:rPr>
              <a:t>)Organize your study space and time</a:t>
            </a:r>
          </a:p>
          <a:p>
            <a:pPr>
              <a:lnSpc>
                <a:spcPct val="107000"/>
              </a:lnSpc>
              <a:spcAft>
                <a:spcPts val="800"/>
              </a:spcAft>
            </a:pPr>
            <a:r>
              <a:rPr lang="en-US" sz="1200">
                <a:latin typeface="Calibri" panose="020F0502020204030204" pitchFamily="34" charset="0"/>
                <a:ea typeface="Calibri" panose="020F0502020204030204" pitchFamily="34" charset="0"/>
                <a:cs typeface="Times New Roman" panose="02020603050405020304" pitchFamily="18" charset="0"/>
              </a:rPr>
              <a:t>4</a:t>
            </a:r>
            <a:r>
              <a:rPr lang="en-US" sz="1200">
                <a:effectLst/>
                <a:latin typeface="Calibri" panose="020F0502020204030204" pitchFamily="34" charset="0"/>
                <a:ea typeface="Calibri" panose="020F0502020204030204" pitchFamily="34" charset="0"/>
                <a:cs typeface="Times New Roman" panose="02020603050405020304" pitchFamily="18" charset="0"/>
              </a:rPr>
              <a:t>) Practice on old exams. ...</a:t>
            </a:r>
          </a:p>
          <a:p>
            <a:pPr>
              <a:lnSpc>
                <a:spcPct val="107000"/>
              </a:lnSpc>
              <a:spcAft>
                <a:spcPts val="800"/>
              </a:spcAft>
            </a:pPr>
            <a:r>
              <a:rPr lang="en-US" sz="1200">
                <a:latin typeface="Calibri" panose="020F0502020204030204" pitchFamily="34" charset="0"/>
                <a:ea typeface="Calibri" panose="020F0502020204030204" pitchFamily="34" charset="0"/>
                <a:cs typeface="Times New Roman" panose="02020603050405020304" pitchFamily="18" charset="0"/>
              </a:rPr>
              <a:t>5</a:t>
            </a:r>
            <a:r>
              <a:rPr lang="en-US" sz="1200">
                <a:effectLst/>
                <a:latin typeface="Calibri" panose="020F0502020204030204" pitchFamily="34" charset="0"/>
                <a:ea typeface="Calibri" panose="020F0502020204030204" pitchFamily="34" charset="0"/>
                <a:cs typeface="Times New Roman" panose="02020603050405020304" pitchFamily="18" charset="0"/>
              </a:rPr>
              <a:t>)Explain your answers to others.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croll: Vertical 7">
            <a:extLst>
              <a:ext uri="{FF2B5EF4-FFF2-40B4-BE49-F238E27FC236}">
                <a16:creationId xmlns:a16="http://schemas.microsoft.com/office/drawing/2014/main" id="{92BAA5C2-93A9-4D1A-98B8-1C5946860599}"/>
              </a:ext>
            </a:extLst>
          </p:cNvPr>
          <p:cNvSpPr/>
          <p:nvPr/>
        </p:nvSpPr>
        <p:spPr>
          <a:xfrm>
            <a:off x="4534075" y="1462888"/>
            <a:ext cx="3454400" cy="3087235"/>
          </a:xfrm>
          <a:prstGeom prst="verticalScroll">
            <a:avLst/>
          </a:prstGeom>
          <a:solidFill>
            <a:srgbClr val="E3396A"/>
          </a:solidFill>
          <a:ln>
            <a:solidFill>
              <a:srgbClr val="AC2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IN" sz="1200" dirty="0">
                <a:latin typeface="Calibri" panose="020F0502020204030204" pitchFamily="34" charset="0"/>
                <a:ea typeface="Calibri" panose="020F0502020204030204" pitchFamily="34" charset="0"/>
                <a:cs typeface="Times New Roman" panose="02020603050405020304" pitchFamily="18" charset="0"/>
              </a:rPr>
              <a:t>1) I firstly start by reading and understanding  the chapters so that the concept will be clear to me. 2) And from that I frame some questions by myself and write the answers. 3) and I also explain the chapter to myself only.  4) understand those questions which are important.5) and I always begin with the chapters that are big or have many topics to be covered. This is how I prepare for exams.</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Scroll: Vertical 9">
            <a:extLst>
              <a:ext uri="{FF2B5EF4-FFF2-40B4-BE49-F238E27FC236}">
                <a16:creationId xmlns:a16="http://schemas.microsoft.com/office/drawing/2014/main" id="{C9B79DF7-E729-4C71-998F-E028DF71364B}"/>
              </a:ext>
            </a:extLst>
          </p:cNvPr>
          <p:cNvSpPr/>
          <p:nvPr/>
        </p:nvSpPr>
        <p:spPr>
          <a:xfrm>
            <a:off x="4249773" y="4739579"/>
            <a:ext cx="5560601" cy="3143250"/>
          </a:xfrm>
          <a:prstGeom prst="verticalScroll">
            <a:avLst/>
          </a:prstGeom>
          <a:solidFill>
            <a:srgbClr val="DB7382"/>
          </a:solidFill>
          <a:ln>
            <a:solidFill>
              <a:srgbClr val="AC2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IN" sz="1200" dirty="0">
                <a:latin typeface="Calibri" panose="020F0502020204030204" pitchFamily="34" charset="0"/>
                <a:ea typeface="Calibri" panose="020F0502020204030204" pitchFamily="34" charset="0"/>
                <a:cs typeface="Times New Roman" panose="02020603050405020304" pitchFamily="18" charset="0"/>
              </a:rPr>
              <a:t>Thankyou Kamal model school and all my respected teachers to make me a scholar </a:t>
            </a:r>
            <a:r>
              <a:rPr lang="en-IN" sz="1200" dirty="0" err="1">
                <a:latin typeface="Calibri" panose="020F0502020204030204" pitchFamily="34" charset="0"/>
                <a:ea typeface="Calibri" panose="020F0502020204030204" pitchFamily="34" charset="0"/>
                <a:cs typeface="Times New Roman" panose="02020603050405020304" pitchFamily="18" charset="0"/>
              </a:rPr>
              <a:t>student.today</a:t>
            </a:r>
            <a:r>
              <a:rPr lang="en-IN" sz="1200" dirty="0">
                <a:latin typeface="Calibri" panose="020F0502020204030204" pitchFamily="34" charset="0"/>
                <a:ea typeface="Calibri" panose="020F0502020204030204" pitchFamily="34" charset="0"/>
                <a:cs typeface="Times New Roman" panose="02020603050405020304" pitchFamily="18" charset="0"/>
              </a:rPr>
              <a:t> the achievement that I achieve only because of your </a:t>
            </a:r>
            <a:r>
              <a:rPr lang="en-IN" sz="1200" dirty="0" err="1">
                <a:latin typeface="Calibri" panose="020F0502020204030204" pitchFamily="34" charset="0"/>
                <a:ea typeface="Calibri" panose="020F0502020204030204" pitchFamily="34" charset="0"/>
                <a:cs typeface="Times New Roman" panose="02020603050405020304" pitchFamily="18" charset="0"/>
              </a:rPr>
              <a:t>hardwork</a:t>
            </a:r>
            <a:r>
              <a:rPr lang="en-IN" sz="1200" dirty="0">
                <a:latin typeface="Calibri" panose="020F0502020204030204" pitchFamily="34" charset="0"/>
                <a:ea typeface="Calibri" panose="020F0502020204030204" pitchFamily="34" charset="0"/>
                <a:cs typeface="Times New Roman" panose="02020603050405020304" pitchFamily="18" charset="0"/>
              </a:rPr>
              <a:t> and </a:t>
            </a:r>
            <a:r>
              <a:rPr lang="en-IN" sz="1200" dirty="0" err="1">
                <a:latin typeface="Calibri" panose="020F0502020204030204" pitchFamily="34" charset="0"/>
                <a:ea typeface="Calibri" panose="020F0502020204030204" pitchFamily="34" charset="0"/>
                <a:cs typeface="Times New Roman" panose="02020603050405020304" pitchFamily="18" charset="0"/>
              </a:rPr>
              <a:t>inspiration.you</a:t>
            </a:r>
            <a:r>
              <a:rPr lang="en-IN" sz="1200" dirty="0">
                <a:latin typeface="Calibri" panose="020F0502020204030204" pitchFamily="34" charset="0"/>
                <a:ea typeface="Calibri" panose="020F0502020204030204" pitchFamily="34" charset="0"/>
                <a:cs typeface="Times New Roman" panose="02020603050405020304" pitchFamily="18" charset="0"/>
              </a:rPr>
              <a:t> have worked so hard in shaping me into  the student that I am </a:t>
            </a:r>
            <a:r>
              <a:rPr lang="en-IN" sz="1200" dirty="0" err="1">
                <a:latin typeface="Calibri" panose="020F0502020204030204" pitchFamily="34" charset="0"/>
                <a:ea typeface="Calibri" panose="020F0502020204030204" pitchFamily="34" charset="0"/>
                <a:cs typeface="Times New Roman" panose="02020603050405020304" pitchFamily="18" charset="0"/>
              </a:rPr>
              <a:t>today.you</a:t>
            </a:r>
            <a:r>
              <a:rPr lang="en-IN" sz="1200" dirty="0">
                <a:latin typeface="Calibri" panose="020F0502020204030204" pitchFamily="34" charset="0"/>
                <a:ea typeface="Calibri" panose="020F0502020204030204" pitchFamily="34" charset="0"/>
                <a:cs typeface="Times New Roman" panose="02020603050405020304" pitchFamily="18" charset="0"/>
              </a:rPr>
              <a:t> are </a:t>
            </a:r>
            <a:r>
              <a:rPr lang="en-IN" sz="1200" dirty="0" err="1">
                <a:latin typeface="Calibri" panose="020F0502020204030204" pitchFamily="34" charset="0"/>
                <a:ea typeface="Calibri" panose="020F0502020204030204" pitchFamily="34" charset="0"/>
                <a:cs typeface="Times New Roman" panose="02020603050405020304" pitchFamily="18" charset="0"/>
              </a:rPr>
              <a:t>are</a:t>
            </a:r>
            <a:r>
              <a:rPr lang="en-IN" sz="1200" dirty="0">
                <a:latin typeface="Calibri" panose="020F0502020204030204" pitchFamily="34" charset="0"/>
                <a:ea typeface="Calibri" panose="020F0502020204030204" pitchFamily="34" charset="0"/>
                <a:cs typeface="Times New Roman" panose="02020603050405020304" pitchFamily="18" charset="0"/>
              </a:rPr>
              <a:t> an inspiration to students and other teachers </a:t>
            </a:r>
            <a:r>
              <a:rPr lang="en-IN" sz="1200" dirty="0" err="1">
                <a:latin typeface="Calibri" panose="020F0502020204030204" pitchFamily="34" charset="0"/>
                <a:ea typeface="Calibri" panose="020F0502020204030204" pitchFamily="34" charset="0"/>
                <a:cs typeface="Times New Roman" panose="02020603050405020304" pitchFamily="18" charset="0"/>
              </a:rPr>
              <a:t>alike.you</a:t>
            </a:r>
            <a:r>
              <a:rPr lang="en-IN" sz="1200" dirty="0">
                <a:latin typeface="Calibri" panose="020F0502020204030204" pitchFamily="34" charset="0"/>
                <a:ea typeface="Calibri" panose="020F0502020204030204" pitchFamily="34" charset="0"/>
                <a:cs typeface="Times New Roman" panose="02020603050405020304" pitchFamily="18" charset="0"/>
              </a:rPr>
              <a:t> have activated a hunger for knowledge and wisdom, inspiring me to plan my future and become a better </a:t>
            </a:r>
            <a:r>
              <a:rPr lang="en-IN" sz="1200" dirty="0" err="1">
                <a:latin typeface="Calibri" panose="020F0502020204030204" pitchFamily="34" charset="0"/>
                <a:ea typeface="Calibri" panose="020F0502020204030204" pitchFamily="34" charset="0"/>
                <a:cs typeface="Times New Roman" panose="02020603050405020304" pitchFamily="18" charset="0"/>
              </a:rPr>
              <a:t>individual.even</a:t>
            </a:r>
            <a:r>
              <a:rPr lang="en-IN" sz="1200" dirty="0">
                <a:latin typeface="Calibri" panose="020F0502020204030204" pitchFamily="34" charset="0"/>
                <a:ea typeface="Calibri" panose="020F0502020204030204" pitchFamily="34" charset="0"/>
                <a:cs typeface="Times New Roman" panose="02020603050405020304" pitchFamily="18" charset="0"/>
              </a:rPr>
              <a:t> now when schools are closed and most of the countries in quarantine due to coronavirus </a:t>
            </a:r>
            <a:r>
              <a:rPr lang="en-IN" sz="1200" dirty="0" err="1">
                <a:latin typeface="Calibri" panose="020F0502020204030204" pitchFamily="34" charset="0"/>
                <a:ea typeface="Calibri" panose="020F0502020204030204" pitchFamily="34" charset="0"/>
                <a:cs typeface="Times New Roman" panose="02020603050405020304" pitchFamily="18" charset="0"/>
              </a:rPr>
              <a:t>pandemic,in</a:t>
            </a:r>
            <a:r>
              <a:rPr lang="en-IN" sz="1200" dirty="0">
                <a:latin typeface="Calibri" panose="020F0502020204030204" pitchFamily="34" charset="0"/>
                <a:ea typeface="Calibri" panose="020F0502020204030204" pitchFamily="34" charset="0"/>
                <a:cs typeface="Times New Roman" panose="02020603050405020304" pitchFamily="18" charset="0"/>
              </a:rPr>
              <a:t> that time also you are continually studying e inspiring us to make a bright future for us. And all the students should respect and thanks their teachers and school for doing such an </a:t>
            </a:r>
            <a:r>
              <a:rPr lang="en-IN" sz="1200" dirty="0" err="1">
                <a:latin typeface="Calibri" panose="020F0502020204030204" pitchFamily="34" charset="0"/>
                <a:ea typeface="Calibri" panose="020F0502020204030204" pitchFamily="34" charset="0"/>
                <a:cs typeface="Times New Roman" panose="02020603050405020304" pitchFamily="18" charset="0"/>
              </a:rPr>
              <a:t>hardwork</a:t>
            </a:r>
            <a:r>
              <a:rPr lang="en-IN" sz="1200" dirty="0">
                <a:latin typeface="Calibri" panose="020F0502020204030204" pitchFamily="34" charset="0"/>
                <a:ea typeface="Calibri" panose="020F0502020204030204" pitchFamily="34" charset="0"/>
                <a:cs typeface="Times New Roman" panose="02020603050405020304" pitchFamily="18" charset="0"/>
              </a:rPr>
              <a:t> and to make a bright future for us.           </a:t>
            </a:r>
            <a:r>
              <a:rPr lang="en-IN" sz="1400" dirty="0">
                <a:latin typeface="Calibri" panose="020F0502020204030204" pitchFamily="34" charset="0"/>
                <a:ea typeface="Calibri" panose="020F0502020204030204" pitchFamily="34" charset="0"/>
                <a:cs typeface="Times New Roman" panose="02020603050405020304" pitchFamily="18" charset="0"/>
              </a:rPr>
              <a:t>Thankyou!!          By </a:t>
            </a:r>
            <a:r>
              <a:rPr lang="en-IN" sz="1400" dirty="0" err="1">
                <a:latin typeface="Calibri" panose="020F0502020204030204" pitchFamily="34" charset="0"/>
                <a:ea typeface="Calibri" panose="020F0502020204030204" pitchFamily="34" charset="0"/>
                <a:cs typeface="Times New Roman" panose="02020603050405020304" pitchFamily="18" charset="0"/>
              </a:rPr>
              <a:t>Annupriya</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Scroll: Vertical 11">
            <a:extLst>
              <a:ext uri="{FF2B5EF4-FFF2-40B4-BE49-F238E27FC236}">
                <a16:creationId xmlns:a16="http://schemas.microsoft.com/office/drawing/2014/main" id="{C079AB2B-4336-4DC8-AEEB-07D5DF090CA4}"/>
              </a:ext>
            </a:extLst>
          </p:cNvPr>
          <p:cNvSpPr/>
          <p:nvPr/>
        </p:nvSpPr>
        <p:spPr>
          <a:xfrm>
            <a:off x="1435664" y="5935866"/>
            <a:ext cx="2940396" cy="2821627"/>
          </a:xfrm>
          <a:prstGeom prst="verticalScroll">
            <a:avLst/>
          </a:prstGeom>
          <a:solidFill>
            <a:srgbClr val="DB7382"/>
          </a:solidFill>
          <a:ln>
            <a:solidFill>
              <a:srgbClr val="AC2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 am really glad that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100" dirty="0">
                <a:effectLst/>
                <a:latin typeface="Calibri" panose="020F0502020204030204" pitchFamily="34" charset="0"/>
                <a:ea typeface="Calibri" panose="020F0502020204030204" pitchFamily="34" charset="0"/>
                <a:cs typeface="Times New Roman" panose="02020603050405020304" pitchFamily="18" charset="0"/>
              </a:rPr>
              <a:t> became a scholar this year as it was joyous moment for me and for my family because I was quite of an average student. I am really thankful to my friends and family who motivated me and told me to believe in myself and 'hard work does pay off' thank you</a:t>
            </a:r>
          </a:p>
          <a:p>
            <a:pPr>
              <a:lnSpc>
                <a:spcPct val="107000"/>
              </a:lnSpc>
              <a:spcAft>
                <a:spcPts val="800"/>
              </a:spcAft>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Scroll: Vertical 13">
            <a:extLst>
              <a:ext uri="{FF2B5EF4-FFF2-40B4-BE49-F238E27FC236}">
                <a16:creationId xmlns:a16="http://schemas.microsoft.com/office/drawing/2014/main" id="{34D00A82-5E6A-4D0D-862C-693177DE2A2C}"/>
              </a:ext>
            </a:extLst>
          </p:cNvPr>
          <p:cNvSpPr/>
          <p:nvPr/>
        </p:nvSpPr>
        <p:spPr>
          <a:xfrm>
            <a:off x="3510424" y="9002191"/>
            <a:ext cx="2522383" cy="2874714"/>
          </a:xfrm>
          <a:prstGeom prst="verticalScroll">
            <a:avLst/>
          </a:prstGeom>
          <a:solidFill>
            <a:srgbClr val="E3396A"/>
          </a:solidFill>
          <a:ln>
            <a:solidFill>
              <a:srgbClr val="AC2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 am nothing in my self but these all are the efforts of my teachers and parents who helped me in securing this position.</a:t>
            </a:r>
          </a:p>
        </p:txBody>
      </p:sp>
      <p:sp>
        <p:nvSpPr>
          <p:cNvPr id="16" name="Scroll: Vertical 15">
            <a:extLst>
              <a:ext uri="{FF2B5EF4-FFF2-40B4-BE49-F238E27FC236}">
                <a16:creationId xmlns:a16="http://schemas.microsoft.com/office/drawing/2014/main" id="{EFBB3101-A41F-41AE-AB8E-C0FDDFD64795}"/>
              </a:ext>
            </a:extLst>
          </p:cNvPr>
          <p:cNvSpPr/>
          <p:nvPr/>
        </p:nvSpPr>
        <p:spPr>
          <a:xfrm>
            <a:off x="6121888" y="8656167"/>
            <a:ext cx="3661644" cy="3161484"/>
          </a:xfrm>
          <a:prstGeom prst="verticalScroll">
            <a:avLst/>
          </a:prstGeom>
          <a:solidFill>
            <a:srgbClr val="DB7382"/>
          </a:solidFill>
          <a:ln>
            <a:solidFill>
              <a:srgbClr val="AC2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As a scholar , I would like to share my personal views on education with all . First of all I would like to say that the studies shouldn't be a pressure , but rather it should be fun for us all .If we start learning from our childhood making a strong base helps us , whole life . Daily learning and practicing are the primary goal to be a scholar. Marks don't really matter for me but the mistakes and knowledge do.</a:t>
            </a:r>
          </a:p>
        </p:txBody>
      </p:sp>
      <p:pic>
        <p:nvPicPr>
          <p:cNvPr id="3074" name="Picture 2" descr="Messages - Apps on Google Play">
            <a:extLst>
              <a:ext uri="{FF2B5EF4-FFF2-40B4-BE49-F238E27FC236}">
                <a16:creationId xmlns:a16="http://schemas.microsoft.com/office/drawing/2014/main" id="{21BF44F8-DD43-44FC-88AD-1D141E77F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662"/>
            <a:ext cx="1519636" cy="14954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6D8C86-7105-4C0F-94EA-BD0CC269F2E8}"/>
              </a:ext>
            </a:extLst>
          </p:cNvPr>
          <p:cNvSpPr txBox="1"/>
          <p:nvPr/>
        </p:nvSpPr>
        <p:spPr>
          <a:xfrm>
            <a:off x="2448908" y="1460028"/>
            <a:ext cx="977319" cy="369332"/>
          </a:xfrm>
          <a:prstGeom prst="rect">
            <a:avLst/>
          </a:prstGeom>
          <a:noFill/>
        </p:spPr>
        <p:txBody>
          <a:bodyPr wrap="none" rtlCol="0">
            <a:spAutoFit/>
          </a:bodyPr>
          <a:lstStyle/>
          <a:p>
            <a:r>
              <a:rPr lang="en-IN" b="1" u="sng" dirty="0">
                <a:solidFill>
                  <a:schemeClr val="bg1"/>
                </a:solidFill>
              </a:rPr>
              <a:t>Sukanya</a:t>
            </a:r>
            <a:endParaRPr lang="en-US" b="1" u="sng" dirty="0">
              <a:solidFill>
                <a:schemeClr val="bg1"/>
              </a:solidFill>
            </a:endParaRPr>
          </a:p>
        </p:txBody>
      </p:sp>
      <p:sp>
        <p:nvSpPr>
          <p:cNvPr id="9" name="TextBox 8">
            <a:extLst>
              <a:ext uri="{FF2B5EF4-FFF2-40B4-BE49-F238E27FC236}">
                <a16:creationId xmlns:a16="http://schemas.microsoft.com/office/drawing/2014/main" id="{B4467C4B-CB14-4352-9D3B-4D429EBB09E9}"/>
              </a:ext>
            </a:extLst>
          </p:cNvPr>
          <p:cNvSpPr txBox="1"/>
          <p:nvPr/>
        </p:nvSpPr>
        <p:spPr>
          <a:xfrm>
            <a:off x="6127902" y="1491670"/>
            <a:ext cx="983218" cy="369332"/>
          </a:xfrm>
          <a:prstGeom prst="rect">
            <a:avLst/>
          </a:prstGeom>
          <a:noFill/>
        </p:spPr>
        <p:txBody>
          <a:bodyPr wrap="none" rtlCol="0">
            <a:spAutoFit/>
          </a:bodyPr>
          <a:lstStyle/>
          <a:p>
            <a:r>
              <a:rPr lang="en-IN" b="1" u="sng" dirty="0" err="1">
                <a:solidFill>
                  <a:schemeClr val="bg1"/>
                </a:solidFill>
              </a:rPr>
              <a:t>Kaushiki</a:t>
            </a:r>
            <a:endParaRPr lang="en-US" b="1" u="sng" dirty="0">
              <a:solidFill>
                <a:schemeClr val="bg1"/>
              </a:solidFill>
            </a:endParaRPr>
          </a:p>
        </p:txBody>
      </p:sp>
      <p:sp>
        <p:nvSpPr>
          <p:cNvPr id="11" name="TextBox 10">
            <a:extLst>
              <a:ext uri="{FF2B5EF4-FFF2-40B4-BE49-F238E27FC236}">
                <a16:creationId xmlns:a16="http://schemas.microsoft.com/office/drawing/2014/main" id="{F785E29C-FE19-4439-A126-76B8524AD503}"/>
              </a:ext>
            </a:extLst>
          </p:cNvPr>
          <p:cNvSpPr txBox="1"/>
          <p:nvPr/>
        </p:nvSpPr>
        <p:spPr>
          <a:xfrm>
            <a:off x="2513115" y="5901850"/>
            <a:ext cx="859915" cy="369332"/>
          </a:xfrm>
          <a:prstGeom prst="rect">
            <a:avLst/>
          </a:prstGeom>
          <a:noFill/>
        </p:spPr>
        <p:txBody>
          <a:bodyPr wrap="none" rtlCol="0">
            <a:spAutoFit/>
          </a:bodyPr>
          <a:lstStyle/>
          <a:p>
            <a:r>
              <a:rPr lang="en-US" sz="1800" b="1" u="sng"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Sanyaa</a:t>
            </a:r>
            <a:endParaRPr lang="en-US" dirty="0">
              <a:solidFill>
                <a:schemeClr val="bg1"/>
              </a:solidFill>
            </a:endParaRPr>
          </a:p>
        </p:txBody>
      </p:sp>
      <p:sp>
        <p:nvSpPr>
          <p:cNvPr id="13" name="TextBox 12">
            <a:extLst>
              <a:ext uri="{FF2B5EF4-FFF2-40B4-BE49-F238E27FC236}">
                <a16:creationId xmlns:a16="http://schemas.microsoft.com/office/drawing/2014/main" id="{BBD28571-125D-4DA1-9D8A-1724B50BC4CD}"/>
              </a:ext>
            </a:extLst>
          </p:cNvPr>
          <p:cNvSpPr txBox="1"/>
          <p:nvPr/>
        </p:nvSpPr>
        <p:spPr>
          <a:xfrm>
            <a:off x="4309175" y="8944740"/>
            <a:ext cx="861133" cy="369332"/>
          </a:xfrm>
          <a:prstGeom prst="rect">
            <a:avLst/>
          </a:prstGeom>
          <a:noFill/>
        </p:spPr>
        <p:txBody>
          <a:bodyPr wrap="none" rtlCol="0">
            <a:spAutoFit/>
          </a:bodyPr>
          <a:lstStyle/>
          <a:p>
            <a:r>
              <a:rPr lang="en-US"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Chetna</a:t>
            </a:r>
          </a:p>
        </p:txBody>
      </p:sp>
      <p:sp>
        <p:nvSpPr>
          <p:cNvPr id="17" name="TextBox 16">
            <a:extLst>
              <a:ext uri="{FF2B5EF4-FFF2-40B4-BE49-F238E27FC236}">
                <a16:creationId xmlns:a16="http://schemas.microsoft.com/office/drawing/2014/main" id="{49A89B65-722C-4BF2-94C6-E9EDA8895ACD}"/>
              </a:ext>
            </a:extLst>
          </p:cNvPr>
          <p:cNvSpPr txBox="1"/>
          <p:nvPr/>
        </p:nvSpPr>
        <p:spPr>
          <a:xfrm>
            <a:off x="7632786" y="8667741"/>
            <a:ext cx="1059649" cy="646331"/>
          </a:xfrm>
          <a:prstGeom prst="rect">
            <a:avLst/>
          </a:prstGeom>
          <a:noFill/>
        </p:spPr>
        <p:txBody>
          <a:bodyPr wrap="none" rtlCol="0">
            <a:spAutoFit/>
          </a:bodyPr>
          <a:lstStyle/>
          <a:p>
            <a:r>
              <a:rPr lang="en-US" sz="1800" b="1" u="sng"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Priyanshi</a:t>
            </a:r>
            <a:endParaRPr lang="en-US"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sp>
        <p:nvSpPr>
          <p:cNvPr id="18" name="TextBox 17">
            <a:extLst>
              <a:ext uri="{FF2B5EF4-FFF2-40B4-BE49-F238E27FC236}">
                <a16:creationId xmlns:a16="http://schemas.microsoft.com/office/drawing/2014/main" id="{6E46DB83-AE79-4DF6-B0EC-9C6A8356CE39}"/>
              </a:ext>
            </a:extLst>
          </p:cNvPr>
          <p:cNvSpPr txBox="1"/>
          <p:nvPr/>
        </p:nvSpPr>
        <p:spPr>
          <a:xfrm>
            <a:off x="6700188" y="4688996"/>
            <a:ext cx="1149417" cy="369332"/>
          </a:xfrm>
          <a:prstGeom prst="rect">
            <a:avLst/>
          </a:prstGeom>
          <a:noFill/>
        </p:spPr>
        <p:txBody>
          <a:bodyPr wrap="none" rtlCol="0">
            <a:spAutoFit/>
          </a:bodyPr>
          <a:lstStyle/>
          <a:p>
            <a:r>
              <a:rPr lang="en-IN" u="sng" dirty="0" err="1">
                <a:solidFill>
                  <a:schemeClr val="bg1"/>
                </a:solidFill>
              </a:rPr>
              <a:t>Annupriya</a:t>
            </a:r>
            <a:endParaRPr lang="en-US" u="sng" dirty="0">
              <a:solidFill>
                <a:schemeClr val="bg1"/>
              </a:solidFill>
            </a:endParaRPr>
          </a:p>
        </p:txBody>
      </p:sp>
    </p:spTree>
    <p:extLst>
      <p:ext uri="{BB962C8B-B14F-4D97-AF65-F5344CB8AC3E}">
        <p14:creationId xmlns:p14="http://schemas.microsoft.com/office/powerpoint/2010/main" val="1783500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1874</TotalTime>
  <Words>6014</Words>
  <Application>Microsoft Office PowerPoint</Application>
  <PresentationFormat>Custom</PresentationFormat>
  <Paragraphs>284</Paragraphs>
  <Slides>41</Slides>
  <Notes>5</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4" baseType="lpstr">
      <vt:lpstr>Algerian</vt:lpstr>
      <vt:lpstr>Arial</vt:lpstr>
      <vt:lpstr>Arial</vt:lpstr>
      <vt:lpstr>Arial Black</vt:lpstr>
      <vt:lpstr>Broadway</vt:lpstr>
      <vt:lpstr>Calibri</vt:lpstr>
      <vt:lpstr>Calibri Light</vt:lpstr>
      <vt:lpstr>Matura MT Script Capitals</vt:lpstr>
      <vt:lpstr>Nirmala UI</vt:lpstr>
      <vt:lpstr>ProximaNova</vt:lpstr>
      <vt:lpstr>Roboto</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Bejender Singh Rawat</dc:creator>
  <cp:lastModifiedBy>Bejender Singh Rawat</cp:lastModifiedBy>
  <cp:revision>352</cp:revision>
  <dcterms:created xsi:type="dcterms:W3CDTF">2020-08-27T17:52:21Z</dcterms:created>
  <dcterms:modified xsi:type="dcterms:W3CDTF">2020-10-01T15:28:39Z</dcterms:modified>
</cp:coreProperties>
</file>